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8"/>
  </p:notesMasterIdLst>
  <p:sldIdLst>
    <p:sldId id="256" r:id="rId2"/>
    <p:sldId id="271" r:id="rId3"/>
    <p:sldId id="285" r:id="rId4"/>
    <p:sldId id="286" r:id="rId5"/>
    <p:sldId id="288" r:id="rId6"/>
    <p:sldId id="28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6" r:id="rId17"/>
    <p:sldId id="277" r:id="rId18"/>
    <p:sldId id="269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9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9" autoAdjust="0"/>
    <p:restoredTop sz="91449" autoAdjust="0"/>
  </p:normalViewPr>
  <p:slideViewPr>
    <p:cSldViewPr>
      <p:cViewPr>
        <p:scale>
          <a:sx n="87" d="100"/>
          <a:sy n="87" d="100"/>
        </p:scale>
        <p:origin x="-16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4E8C4-0B85-40DA-A0D9-2A0026B922C2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780F9-CD2A-41DB-9DAF-A7950A86C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7772400" cy="1470025"/>
          </a:xfrm>
        </p:spPr>
        <p:txBody>
          <a:bodyPr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   Сәулелі диагностика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admin\Desktop\Luchevaya-diagnostika-porazheniy-diafragmy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857364"/>
            <a:ext cx="5000660" cy="33337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dmin\Desktop\123.files\image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389" y="500043"/>
            <a:ext cx="2825165" cy="36433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71934" y="428604"/>
            <a:ext cx="442915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В Атласе представлены основные укладки для производства рентгенологического исследования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костно-суставной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системы, в том числе изображения черепа, позвоночника, костей конечностей и также органов грудной клетки и брюшной полости. Издание проиллюстрировано высококачественными снимками, выполненными с применением цифровой рентгеновской аппаратуры.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Атлас предназначен в качестве учебного пособия для системы послевузовского профессионального образования.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Рекомендован Ученым советом МГМСУ для системы послевузовского образования врачей; протокол № 9 от 19.06.2007 г.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Рекомендуется Учебно-методическим объединением по медицинскому и фармацевтическому образованию вузов России в качестве учебного пособия для системы послевузовского профессионального образования врачей.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Атлас подготовлен в рамках приоритетного национального проекта «Образование» по программе инновационного вуза и Ведущей научной школы.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4500570"/>
            <a:ext cx="27860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616-073.75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 786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Краткий атлас по цифровой рентгенографии : учеб. пособие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атлас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/под ред. А. Ю. Васильева. - М. : ГЭОТАР 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2008. - 88 с.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dmin\Desktop\123.files\image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976" y="411762"/>
            <a:ext cx="2926578" cy="39459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00496" y="285728"/>
            <a:ext cx="442915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В руководстве рассмотрены методические особенности применения современных контрастно-диагностических средств для повышения эффективности лучевой диагностики.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Описаны физико-химические свойства йодированных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рентгеноконтрастных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средств и их роль в развитии возможных побочных реакций. Указаны способы профилактики и лечения нежелательных реакций. Изложены современные технологии использования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рентгеноконтрастных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средств при ангиографии, компьютерной томографии, экскреторной урографии,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миелографии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лимфографии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Описаны принципы магнитно-резонансной визуализации и применения магнитно-резонансных контрастных средств для визуализации ЦНС, проведения магнитно-резонансной ангиографии, диагностики заболеваний коронарных артерий и ишемии миокарда, заболеваний почек, суставных повреждений, опухолевых образований молочной железы, матки, яичников 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гепатобилиарной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системы, рассеянного склероза.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Предназначено для специалистов, работающих в области лучевой диагностики с контрастным усилением, фармакологов, студентов и аспирантов медицинских вузов, интересующихся современными технологиями искусственного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контрастирования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эндоваскулярной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хирургии.</a:t>
            </a:r>
          </a:p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4613514"/>
            <a:ext cx="2857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616-073.755.4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Ш 610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Шимановский, Н. Л.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Контрастные средства: руководство по рациональному применению / Н. Л. Шимановский. - М. : ГЭОТАР 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2009. - 464 с.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admin\Desktop\123.files\image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65" y="357166"/>
            <a:ext cx="2537227" cy="35694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4876" y="428604"/>
            <a:ext cx="32147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Монографияда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ас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қорыту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жүйесі мүшелерінің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жұтқыншақтың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ңештің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асқазанның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аш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ішектің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тоқ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ішектің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бауырдың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ұлтабардың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,,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йқы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бездің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кездесетін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ауруларының сәулелік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белгілері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баяндалған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Кітапта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кіріспе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жазылған, зерттеу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әдістеріне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толық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көңіл бөлінген, өт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қабы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және өт жолдарының сәулелік анатомиясы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ұйқы безінің сәулелік анатомиясы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мүшелердің сәулелік анатомиясы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сипатталған.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медицина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жоғары оқу орындарының студенттері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резиденттеріне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рентгенологтарға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гастроэнтерологтарға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терапевтерге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4286256"/>
            <a:ext cx="28575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616-073.75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Х 18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Хамзин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Ә.  </a:t>
            </a:r>
          </a:p>
          <a:p>
            <a:pPr algn="just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Сәулелік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Ас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қорыту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мүшелерінің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қалыпты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көрінісі және ауруларының сәулелік белгілері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: монография / Ә.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Хамзин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Эверо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2010. - 110 бет.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admin\Desktop\123.files\image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2397509" cy="30003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3438" y="714356"/>
            <a:ext cx="371477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В атласе приводятся данные по нормальной анатомии органов центральной нервной системы, органов тела и конечностей,  представленной на магнитно-резонансных (МР)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томограммах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 Даны рекомендации по планированию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МР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исследования, позиционирования срезов, подготовке пациентов, выбору оборудования. Описаны принципы использования контрастных средств для МРТ. Рассмотрены показания и противопоказания к использованию метода.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      Карманный атлас по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МР томографии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предназначен для студентов медицинских вузов,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врачей интернов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и ординаторов.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4214818"/>
            <a:ext cx="3071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616-073.756.8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 384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Синицын, В. Е.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Магнитно- резонансная томография в диагностических заболеваний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учеб. пособие / В. Е. Синицын, Д. В. Устюжанин. - М. : ГЭОТАР 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2008. - 208 с.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admin\Desktop\123.files\image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2714644" cy="3500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57686" y="357166"/>
            <a:ext cx="40005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В кратком атласе рассмотрена нормальная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КТ анатомия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головного мозга, шеи, грудной клетки, придаточные пазухи носа, орбиты, позвоночника,  брюшной полости,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полости малого таза; подробно описан порядок исследования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сердца и сосудов,  приведены  стандартизованные протоколы проведения исследований и укладок пациентов. 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      Карманный атлас будет интересен врачам-рентгенологам, занимающимся компьютерной томографией,  а также полезен врачам-рентгенологам широкого профиля, клиницистам, тесно работающим с отделениями КТ, студентам и клиническим ординаторам. Рекомендуется к использованию на кафедрах лучевой диагностики медицинских вузов.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      Предлагаемый читателям компактный карманный атлас состоит из шести томов. Каждый том посвящен определенному методу диагностики: рентгенографии, ультразвуковой диагностике, компьютерной томографии, радионуклидному методу, магнитно-резонансной томографии и ангиографии.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4214818"/>
            <a:ext cx="29289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616-073.756.8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 353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Терновой, С. К.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Компьютерная томография  : учеб. пособие / С. К. Терновой, А. Б.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Абдураимов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И. С.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Федотенков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- М. : ГЭОТАР 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2009. - 176 с.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8" name="AutoShape 8" descr="Картинки по запросу &quot;фон для презентац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0" name="AutoShape 10" descr="Картинки по запросу &quot;фон для презентац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2" name="AutoShape 12" descr="Картинки по запросу &quot;фон для презентац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4" name="AutoShape 14" descr="Картинки по запросу &quot;фон для презентац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Картинки по запросу &quot;фон для презентац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57" name="AutoShape 37" descr="Картинки по запросу &quot;фон для презентации строг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59" name="AutoShape 39" descr="Картинки по запросу &quot;фон для презентации строг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7" name="Picture 1" descr="C:\Users\admin\Desktop\123.files\image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087" y="571480"/>
            <a:ext cx="2804467" cy="35004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6248" y="428604"/>
            <a:ext cx="407196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Настоящая монография является обобщением результатов многолетней работы по комплексному рентгенорадиологическому обследованию больных с вазоренальной 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почечно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- паренхиматозной формой артериальной гипертензий. Изучены и подробно изложены дифференциально-диагностические критерии.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Определена диагностическая эффективность и обоснована последовательность применения радиологических методов, начиная от предварительного отбора больных (экскреторная урография, 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радионуклидные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исследования), специализированного этапа обследования (УЗИ, КТ, МРТ) и заключительной диагностики (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аортоангиография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почечная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фармакоангиографня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). Описаны новые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сипмтомы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внесены методические усовершенствования, позволившие повысить эффективность диагностики и снизить лучевую нагрузку на больного.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4184886"/>
            <a:ext cx="29289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616-073.7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Х18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Хамзабаев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Ж. Х.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Диагностическая и интервенционная радиология при вазоренальной гипертензии  : монография / Ж. Х.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Хамзабаев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Эверо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2015. - 316  с.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dmin\Desktop\123.files\image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672" y="520678"/>
            <a:ext cx="2866196" cy="36941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6248" y="428604"/>
            <a:ext cx="40005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учебнике представлена лучевая диагностика наиболее распространенных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заболеваний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детского возраста в соответствии с программой медицинских вузов по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педиатрии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детской хирургии. Особое внимание уделено периоду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новорожденное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неотложной патологии. Представлены разделы по физическим основам лучевых методов,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нейровизуализации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лучевой диагностике заболеваний органов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челюстнолицевой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области и шеи, легких и плевральных областей. Детально изложены основы лучевой диагностики абдоминальной патологии. Отдельные главы посвящены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лучевой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диагностике заболеваний репродуктивной системы у детей и травматическим повреждениям внутренних органов. Представлены показания к выполнению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отдельных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видов лучевых исследований при различных заболеваниях, ограничения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лучевых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методов исследования, принципы подготовки детей к лучевым исследованиям. Учебник содержит вопросы текстового контроля.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4429132"/>
            <a:ext cx="29289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616-073.75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19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Васильев, А. Ю.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Лучевая диагностика  : учеб. для студентов педиатрических вузов 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фак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/ А. Ю. Васильев, Е. Б.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Ольхова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- 2-е изд. - М. : ГЭОТАР 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2009. - 688 с.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dmin\Desktop\123.files\image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2928958" cy="36433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466438"/>
            <a:ext cx="364333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Оқулықта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рентген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тәсілдері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арқылы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ағзаларындағы дерттерді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анықтаудың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пыша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қсыз ашып көру, адамның қаңқасын зерттеу, рентген тәсілдері арқылы тыныс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мүшелерінің дерттерін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, сәуленің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әсерінен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мамандарды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ауру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адамдарды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орғаудың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жолдары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келтірілген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Онымен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денсаулық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сақтау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мекемелерінің емдеу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бөлімдерінде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рентген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ұралының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санын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жоспарлау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жобасын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Бұл кітап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көпшілікке арналған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С.А.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Рейнбергтің орыс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жазылған еңбегінен еркін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аударылған.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Оқулык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рентген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сәулесі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арқылы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дерттерді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анықтау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саласында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олданылатын тәсілдердің орысша-қазақша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түсіндірме сөздігімен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оқулықта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келтірілген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сөз атауларының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орысша-қазақша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сөздігімен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толықтырылған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4572008"/>
            <a:ext cx="28575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616-073.75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Ә54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Әлиакпар,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М. Т.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Рентген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сәулесі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оқулық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/ М. Т.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Әлиакпар,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К. С.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Өсер,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А. К.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Өсер.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- 2-бас. 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Қарағанды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ЖК "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Ақнұр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", 2013. - 248 бет.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dmin\Desktop\123.files\image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257" y="500042"/>
            <a:ext cx="2746173" cy="37147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6248" y="285728"/>
            <a:ext cx="407196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Атлас рентгенологических укладок известных немецких авторов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простой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наглядной форме представляет способы получения качественного рентгеновского снимка, как диагностической основы для изучения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интерпретации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нормальных и патологических анатомических находок.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книге приведены стандартные укладки и различные варианты,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встречающиеся в практике врача-рентгенолога 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рентгенлаборанта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Оригинальная структура атласа, включающая рентгеновский снимок и поясняющие схемы-рисунки, значительно облегчает понимание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излагаемого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материала. Этой же цели способствует дополнительное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второго цвета. Содержит 405 иллюстраций.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Для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рентгенлаборантов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врачей-рентгенологов, хирургов,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травматологов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ортопедов, гастроэнтерологов и врачей других специальностей,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использующих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рентгенологический метод в своей практике.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4572008"/>
            <a:ext cx="31432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616-073.75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Т61</a:t>
            </a:r>
          </a:p>
          <a:p>
            <a:pPr algn="just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Торстен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Б. 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Атлас рентгенологических укладок  : пер. с англ. / Б.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Торстен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Эмиль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Райф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Меллер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; - М. : Медицинская литература, 2005. - 320 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dmin\Desktop\123.files\image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2928958" cy="35655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57620" y="214290"/>
            <a:ext cx="4929222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«Медицинская рентгенология» — учебник нового типа. В нем объединен богатый опыт традиционного преподавания рентгенологии с идеями программированного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В книге не только излагаются сведения по рентгенологии, которые читатель должен усвоить, но и подробно рассмотрено, как овладеть этими знаниями.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В учебнике последовательно освещены средства и методы рентгенологической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диагностики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принципы и система рентгенологического распознавания болезней, материалы о рентгенологическом исследовании легких, сердца и сосудов, органов пищеварения,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костей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суставов, а также приведены сведения о неотложной рентгенодиагностике острых заболеваний и повреждений. В специальных главах даны программы диагностического анализа рентгенограмм и диагностические алгоритмы. После изложения прямой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информации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следуют задания по немедленному контролю усвоения материала. Для лучшего понимания в учебник введены психологические задачи.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Учебник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богато иллюстрирован фоторепродукциями с рентгенограмм и схематическими рисунками.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Учебник отличается яркой клинической направленностью. На примере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клинико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рентгенологических наблюдений в нем дается система умственных действий врача,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необходимая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распознавания и дифференциальной диагностики повреждений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заболеваний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органов и систем человека.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4143380"/>
            <a:ext cx="26432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616-073.75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 590</a:t>
            </a:r>
          </a:p>
          <a:p>
            <a:pPr algn="just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Линденбратен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Л. Д.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Медицинская рентгенология. 1 том  : учебник / Л. Д.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Линденбратен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Л. Б. Наумов. 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Эверо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2014. - 218 с.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admin\Desktop\123.files\image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2857520" cy="39188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4810" y="285728"/>
            <a:ext cx="385765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Монографияда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кеуде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қуысы мүшелерінің (бронхтардың, өкпелердің, плевраның, диафрагманың, жүректің, қолқаның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кездесетін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ауруларының рентгенологиялық белгілері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баяндалған.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Кітапта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рентгенологияға кіріспе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рентгенологиялық зерттеудің негізгі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әдістері, ренгеноконтрастық әдістер, қосымша және әдейі әдістер, рентгенофункционалды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әдістер, тыныс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мүшелерінің рентгенанатомиясы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интерстицияның жедел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қабынуы, өкпе туберкулезі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бронхтар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өкпелердің қатерсіз ісіктері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өкпенің қатері ісігі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жазылған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автордың көп жылдық еңбегінің және әдейі әдебиеттегі мәліметтердің жиынтығы жарияланған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медицина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жоғарғы оқу орындарының студенттері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резиденттеріне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рентгенологтарға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пульмонологтарға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онкологтарға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терапевтерге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кардиологтарға арналған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398071"/>
            <a:ext cx="3357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616-073.75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 18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Хамзин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Ә.  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Сәулелік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диагностика.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Кеуде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уысы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мүшелерінің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қалыпты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көрінісі және ауруларының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рентгенологиялық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негіздері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: монография / Ә.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Хамзин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Эверо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2010. - 148 бет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dmin\Desktop\123.files\image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357166"/>
            <a:ext cx="2928959" cy="3857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9058" y="313395"/>
            <a:ext cx="471490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«Медицинская рентгенология» — учебник нового типа. В нем объединен богатый опыт традиционного преподавания рентгенологии с идеями программированного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В книге не только излагаются сведения по рентгенологии, которые читатель должен усвоить, но и подробно рассмотрено, как овладеть этими знаниями.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В учебнике последовательно освещены средства и методы рентгенологической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диагностики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принципы и система рентгенологического распознавания болезней, материалы о рентгенологическом исследовании легких, сердца и сосудов, органов пищеварения,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костей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суставов, а также приведены сведения о неотложной рентгенодиагностике острых заболеваний и повреждений. В специальных главах даны программы диагностического анализа рентгенограмм и диагностические алгоритмы. После изложения прямой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информации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следуют задания по немедленному контролю усвоения материала. Для лучшего понимания в учебник введены психологические задачи. Учебник богато иллюстрирован фоторепродукциями с рентгенограмм и схематическими рисунками.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Учебник отличается яркой клинической направленностью. На примере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клинико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рентгенологических наблюдений в нем дается система умственных действий врача,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необходимая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распознавания и дифференциальной диагностики повреждений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заболеваний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органов и систем человека.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4400330"/>
            <a:ext cx="28575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616-073.75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 590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Линденбратен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Л. Д.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Медицинская рентгенология. 2 том   : учебник / Л. Д.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Линденбратен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Л. Б. Наумов. 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Эверо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2015. - 250 с.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admin\Desktop\123.files\image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312" y="500042"/>
            <a:ext cx="3135746" cy="42862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4876" y="428604"/>
            <a:ext cx="350046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учебнике изложена характеристика всех методов лучевой диагностики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описанием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физических принципов получения изображений. В конце каждого раздела подробно изложены показания к применению того или иного метода при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обследовании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различных органов и систем.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Рассматриваются возможности лучевых методов исследования в диагностике заболеваний и повреждений различных органов и систем.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 описана лучевая семиотика повреждений и наиболее часто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встречающихся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заболеваний скелета, груди, живота, малого таза, а также головного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спинного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мозга.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Учебник предназначен для студентов медицинских вузов.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7" y="4972963"/>
            <a:ext cx="2786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616-073.75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 87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Лучевая диагностика. Т.1  : учебник / под ред. Г. Е. Труфанова. - М. : ГЭОТАР 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2011, 2009. - 416 с.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dmin\Desktop\123.files\image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2786082" cy="38308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43306" y="71414"/>
            <a:ext cx="478634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В учебнике «Лучевая диагностика», созданном на основе первого тома учебника «Лучевая диагностика, лучевая терапия» (2007) с учетом современных требований Федерального государственного образовательного стандарта высшего профессионального образования 3-го поколения по специальности «Лечебное дело», изложены основы лучевой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диагностики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повреждений и заболеваний органов и систем человека, характеристики всех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методов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лучевой диагностики с описанием физических принципов получения изображений. С современных позиций рассматривается лучевая анатомия органов и систем человека, а также особенности проведения исследований.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Рассматриваются возможности лучевых методов исследования в диагностике заболеваний и повреждений различных органов и систем. Подробно описана лучевая семиотика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повреждений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наиболее часто встречающихся заболеваний скелета, органов груди, живота, таза, а также головного и спинного мозга.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конце каждого раздела подробно изложены показания к применению того или иного метода при обследовании различных органов и систем.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Учебник предназначен студентам медицинских вузов, изучающим дисциплины «Пропедевтика внутренних болезней, лучевая диагностика» и «Общая хирургия, лучевая диагностика». Учебник может быть полезным в системе послевузовского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профессионального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образования врачей.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4401459"/>
            <a:ext cx="285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616-073.75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 871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Лучевая диагностика  : учебник /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М-во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образования и науки РФ ; под ред. Труфанова Г. Е.  . - М. : ГЭОТАР 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2013. - 496 с.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admin\Desktop\123.files\image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293" y="571480"/>
            <a:ext cx="2939021" cy="39290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7686" y="500042"/>
            <a:ext cx="37862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Руководство для врачей «Лучевая анатомия человека» является первым в России изданием, в котором при большом объеме и глубине фактического материала отражена нормальная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анатомия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человека по данным рентгеновских, УЗИ, КТ и МРТ исследований. Представлены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возрастные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особенности всех органов и морфофункциональных систем. Книга предназначена для врачей-рентгенологов, специалистов УЗД, КТ, МРТ, хирургов, терапевтов, невропатологов и представителей смежных областей медицины.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Термины даны в соответствии с Международной анатомической номенклатурой 2003 года.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Руководство может использоваться для обучения лучевой диагностике как студентов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вузов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так и на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постдипломном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уровне.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4687211"/>
            <a:ext cx="285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616-073.75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Л87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Лучевая анатомия человека : учебно-методическое пособие / под ред. Т. Н. Трофимовой. - СПб. :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СПбМАПО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2005. - 496 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admin\Desktop\123.files\image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66"/>
            <a:ext cx="2786082" cy="38576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71414"/>
            <a:ext cx="421484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Данная книга — единственное издание на русском языке, содержащее подробное фундаментальное описание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физических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 магнитно-резонансной (МР) томографии и спектроскопии, принципов формирования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изображений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природы контраста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МР-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томограммах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эффектов кровотока, функциональных исследований, контрастных средств. Рассматриваются вопросы безопасности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МР - исследований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а также появления артефактов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МР- изображениях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борьбы с ними. Особенность данной книги — комплектация компьютерным диском (СО-КОМ) с двумя программами, облегчающие понимание многих сложных вопросов, описываемых в книге.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Книга может быть рекомендована всем специалистам, работающим в области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МР - томографии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спектроскопии, а также лучевой диагностики в целом. Кроме того, она будет интересна врачам всех специальностей, направляющим пациентов на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МР-томографию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а также студентам медицинских институтов и средним медицинским работникам —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рентгенолаборантам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540947"/>
            <a:ext cx="3143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616-073.756.8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 518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Ринкк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А. Петер.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Магнитный резонанс в медицине. Основной учебник Европейского форума по магнитному резонансу. В комплекте с компьютерными программами: : учебник  - М. : ГЭОТАР 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2003. - 256 с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admin\Desktop\123.files\image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3000396" cy="41356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357166"/>
            <a:ext cx="36433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В книге представлено около 800 прекрасных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полноцветных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иллюстраций срезов трупного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материала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а также изображений, полученных методами компьютерной и магнитно-резонансной томографии, что позволило обеспечить прекрасную визуализацию. Иллюстративный материал сопровождается комментариями, в которых подчёркиваются важные анатомические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радиологические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особенности. Все эти аспекты позволяют сделать изучение анатомии более интересным, понятным и разносторонним. Атлас может быть интересен не только тем, кто только начинает изучать анатомию, но и тем, кто желает освежить и углубить свои познания в этой области.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Предназначен для рентгенологов, анатомов, студентов медицинских вузов, а также ординаторов, интернов и аспирантов, специализирующихся в рентгенологии и хирургии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4612385"/>
            <a:ext cx="32147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616-073.756.8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 475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Эллис, Г. 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Атлас анатомии человека в срезах, КТ - и МРТ 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изобрежениях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: атлас: пер.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снем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/ Г. Эллис,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Бари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Логан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Эндриан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К. Диксон ; под ред. Л. Л. Колесникова. - М. : ГЭОТАР 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2010. - 288 с.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6400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Орында</a:t>
            </a:r>
            <a:r>
              <a:rPr lang="kk-K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ған  №2 оқу залының кітапханашысы   Қадирбаева Ә.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0783" y="1643050"/>
            <a:ext cx="55728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/>
                <a:solidFill>
                  <a:srgbClr val="C00000"/>
                </a:solidFill>
              </a:rPr>
              <a:t>Назарларыңызға </a:t>
            </a:r>
          </a:p>
          <a:p>
            <a:pPr algn="ctr"/>
            <a:r>
              <a:rPr lang="kk-KZ" sz="5400" b="1" dirty="0" smtClean="0">
                <a:ln/>
                <a:solidFill>
                  <a:srgbClr val="C00000"/>
                </a:solidFill>
              </a:rPr>
              <a:t>рахмет</a:t>
            </a:r>
            <a:endParaRPr lang="ru-RU" sz="54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33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ru-RU" sz="54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23.files\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915" y="285728"/>
            <a:ext cx="3116953" cy="40378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214290"/>
            <a:ext cx="4643470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«Сәулелі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диагностика»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оқулығы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Сәулелі диагностика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сәулелі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терапия»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кітабының бірінші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томы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құрылған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Мұнда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Емдеу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ісі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мамандығы бойынша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3-ші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қатардағы жоғарғы білікті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білімнің Федералды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стандартының жаңаша бұйрықтарын есепке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адамның дене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мүшелері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жүйелерінің аурулары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және зақымдалуларының сәулелі диагностикасының негіздері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суреттерді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алудың физикалық ұстанымдарын жазу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сәулелі диагностиканың барлық әдістерінің сипаттамалары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келтірілген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мүшелері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жүйелердің аурулары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зақымдалуының диагностикасында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сәулелі әдістердің мүмкіндіктері қарастырылган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Жарақаттар және қаңқаның, кеуде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іш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жамбас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қатар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бас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миы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жұлынның жиі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кездесетін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ауруларының сәулелі семиотикасы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егжей-тегжейлі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жазылған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Әрбір тараудың соңында мүшелер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жүйелерді зерттеу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кезеңдегі әдістердің қолдану көрсеткіштері келтірілген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Оқулық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аурулар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пропедевтикасы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сәулелі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диагностика»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хирургия,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сәулелі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диагностика»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пәндерін оқитын медициналық жоғарғы оқу орындарының студенттеріне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дәрігерлердің жоғарғы оқу орнынан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маман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дандырылған білімі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жүйесінде пайдалы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болары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анық.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643446"/>
            <a:ext cx="27860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616-073.75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С28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Сәулелі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диагностика :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оқулық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/ Г.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Е.Труфановтын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редакциясымен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; — М. : ГЭОТАР-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2014.-576 б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\Desktop\123.files\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16632"/>
            <a:ext cx="2643206" cy="36839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9124" y="714356"/>
            <a:ext cx="392909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учебном пособии рассказано о всех методах лучевой диагностики — рентгенологическом,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радионуклидном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 ультразвуковом, ангиографии, а также компьютерной и магнитно-резонансной томографии, интервенционной радиологии. Дается понятие о лучевой терапии злокачественных новообразований. Описываются принципы комплексного использования методов лучевой диагностики основных болезней.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Учебное пособие подготовлено в соответствии с программой по лучевой диагностике и терапии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Минздравсоцразвития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РФ и рекомендовано студентам медицинских вузов, обучающимся по специальности 060101.65 «Лечебное дело» по дисциплине «Лучевая диагностика и терапия», клиническим ординаторам разных специальностей, молодым врачам.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4620292"/>
            <a:ext cx="760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616.3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 871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4902655"/>
            <a:ext cx="32147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Лучевая диагностика и терапия: учебное пособие / С.К. Терновой, В.Е. Синицын. - М.: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2010. — 304 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23.files\image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7"/>
            <a:ext cx="3080619" cy="41434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0562" y="357166"/>
            <a:ext cx="400052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Атлас является первым отечественным изданием, представляющим возможность изучать не рисунки и фотографии мертвого тела, а строение живого человека с помощью современных методов визуализации. Он создан на основе исследования областей, частей, систем и отдельных органов человека современными лучевыми методами, построен по топографическому принципу расположения материала.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Атлас содержит 640 электронных копий оригинальных рентгенограмм, рентгеновских компьютерных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томограмм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магнитнорезонансных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томограмм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сонограмм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Представлено анатомическое аннотирование изображений современными латинскими терминами и их эквивалентами на русском и английском языках.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Предназначен студентам медицинских вузов, а также может быть использован на последипломных этапах подготовки специалистов здравоохранения.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4643446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616-073.75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92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5072074"/>
            <a:ext cx="3143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Атлас лучевой анатомии человека / В. И. Филимонов . - М. :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2010. – 452 с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23.files\image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3011230" cy="39290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9124" y="500042"/>
            <a:ext cx="371477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Компьютерная томография (КТ), за создание которой в 1979 году Г.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Хаунсфилду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 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Кормаку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была присуждена Нобелевская премия по медицине, стала одним из важнейших методов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диагностики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Данная монография является первым в нашей стране фундаментальным руководством по КТ. Она написана ведущим мировым специалистом в данной области.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В книге подробно описаны технические основы КТ, алгоритмы реконструкции изображений, анализ качества изображений, методы трехмерной обработки данных КТ, вопросы лучевой нагрузки при КТ и основные области клинического применения метода.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Книга рассчитана на широкий круг читателей, в первую очередь  на специалистов по лучевой диагностике, медицинских физиков, студентов медицинских институтов.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3053" y="4857760"/>
            <a:ext cx="12314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616-073.756.8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 17</a:t>
            </a:r>
          </a:p>
          <a:p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357826"/>
            <a:ext cx="3429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Календер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В.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Компьютерная томография</a:t>
            </a:r>
          </a:p>
          <a:p>
            <a:pPr algn="just"/>
            <a:r>
              <a:rPr lang="ru-RU" sz="1400" b="1" cap="small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Москва: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Техносфера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2006. - 344с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123.files\image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182" y="500042"/>
            <a:ext cx="2702934" cy="37147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43372" y="385963"/>
            <a:ext cx="41434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Монография посвящена новым методам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неинвазивнон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диагностики ишемического инсульта — спиральной компьютерной 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высокопольной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магнитно-резонансной томографии с возможностью получения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диффузионновзвешенных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перфузионновзвешенных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юбражений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В монографии на основе обзора литературных данных рассматриваются вопросы этиологии, патогенеза и патофизиологических изменений при ишемическом инсульте. Подробно изложено состояние и проблемы лучевой диагностики ишемического инсульта на современном этапе.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Отдельная глава посвящена оптимизации методики проведения спиральной КТ 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высокопольной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МРТ головного мозга. Разработана и внедрена в клиническую практику методика диффузионной 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перфузионной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МРТ.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 рассматриваются вопросы применения КТ и МРТ в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острои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стадии ишемического инсульта, а также при динамическом наблюдении и после проведения курса интенсивной терапии.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Для специалистов по лучевой диагностике, неврологов и нейрохирургов.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4613514"/>
            <a:ext cx="29289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616-073.756.8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 39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Рентгеновская компьютерная и магнитно-резонансная томография в диагностике ишемического инсульта  : монография / Г. Е. Труфанов - СПб.: "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ЭЛБИ-СПб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.", 2005. - 192 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123.files\image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2497473" cy="32861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4810" y="571480"/>
            <a:ext cx="392909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Быстрый прогресс в области рентгенологической визуализации является результатом не только непрерывного совершенствования оборудования и появления новых методик, но также следствием расширения диагностических возможностей.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Роль и значение лучевой диагностики в подготовке врача в медицинской практике возрастает. Это связано с созданием современных диагностических центров, с вводом в строй крупных городских, областных, республиканских больниц, оснащенных новейшей аппаратурой. Успех лучевой диагностики обеспечен широким использованием рентгеновской, компьютерной и магнитно-резонансной томографии, ультразвуковых 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радионуклидных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исследований.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4214818"/>
            <a:ext cx="3214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616-073.75-24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 871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Лучевая диагностика заболеваний органов дыхания и средостения : учебное пособие / Е. Б.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Бекмуратов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М-во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здравоохранения и социального развития РК. ЮКГФА. - Шымкент : , 2016. - 104 с.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dmin\Desktop\123.files\image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2695987" cy="32147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7686" y="714356"/>
            <a:ext cx="392909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атласе представлены основные укладки для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производства рентгенологического исследования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костно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суставной системы, в том числе изображения черепа,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позвоночника, костей конечностей, а также органов грудной клетки и брюшной полости. Издание проиллюстрировано высококачественными снимками, выполненными с применением цифровой рентгеновской аппаратуры.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Атлас предназначен в качестве учебного пособия для системы послевузовского профессионального образования.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         Издание подготовлено в рамках приоритетного проекта “Образование” по программе инновационного вуза и Ведущей научной школы.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4500570"/>
            <a:ext cx="29289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616-073.75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 397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Рентгенология  : учеб. пособие / под ред. А. Ю. Васильева. - М. : ГЭОТАР 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2008. - 128 с.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922</TotalTime>
  <Words>3330</Words>
  <PresentationFormat>Экран (4:3)</PresentationFormat>
  <Paragraphs>167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    Сәулелі диагностика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Сәулелі диагностика</dc:title>
  <dc:creator>admin</dc:creator>
  <cp:lastModifiedBy>admin</cp:lastModifiedBy>
  <cp:revision>533</cp:revision>
  <dcterms:created xsi:type="dcterms:W3CDTF">2020-03-03T09:44:28Z</dcterms:created>
  <dcterms:modified xsi:type="dcterms:W3CDTF">2020-03-10T04:55:51Z</dcterms:modified>
</cp:coreProperties>
</file>