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70" r:id="rId20"/>
    <p:sldId id="271" r:id="rId21"/>
    <p:sldId id="272" r:id="rId22"/>
    <p:sldId id="265" r:id="rId23"/>
    <p:sldId id="266" r:id="rId24"/>
    <p:sldId id="280" r:id="rId25"/>
    <p:sldId id="281" r:id="rId26"/>
    <p:sldId id="26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3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F53D7-D22D-4B58-994A-1AE48F83875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3C33-F7D3-4F3E-A3D5-28BCD008D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3C33-F7D3-4F3E-A3D5-28BCD008D03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33400"/>
            <a:ext cx="7472168" cy="346710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Рухани жаңғыру: Қазақ тіліндегі 100 жаңа оқулық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2738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5072074"/>
            <a:ext cx="3500462" cy="17859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60.5(5Каз)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Б80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Бринкерхоф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Әлеуметтану негіздері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Бринкерхоф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Уейтс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Ортега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Қаз.тіл.ауд.С.А  Амандосова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- 9-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- 464 б.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357166"/>
            <a:ext cx="4572032" cy="44291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«Әлеуметтану негіздері»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оқулығы   қоғам және  оның    құрылымы,  қоғамдағы    түрлі әрекеттер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мінез-құлықтар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туралы,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адамның рухани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 материалдық  мәдениеті  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құндылықтары  жөнінде  кең  мағлұмат  береді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 құралы әлеуметтанудың 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ұғымдарын зертгеу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әдістері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саралап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әлеуметтанушы  мамандардың  оқу  орнындағы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үкіметтегі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бизнестегі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коммерциялық   емес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ұйымдардағы  және  қоғамдағы  ролін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Мәдениет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оған   қатысты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теориялық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көзқарастар,  оның  әралуандығы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жаһанда- нуға   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тақырыптар   қамтылып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қоғамдағы   институттар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толыққанды ақпарат  беріледі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   құрылысы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желілер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ұйымдар   және   олардың  қызметтері талданады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Оқулық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әлеуметтануға  қызығатын   ортаға, студенттер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магистранттарға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2500330" cy="43320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56016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286388"/>
            <a:ext cx="4400552" cy="15716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65.422я73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734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Ф.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Principles of Marketing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Ф.Котлер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Г.Армстронг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Қаз.тіл.ауд.Б.Абдулхалим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- 17-басылым.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- 736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357166"/>
            <a:ext cx="4714908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Гари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Армстронгтың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Ргіпсір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іп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«Маркетинг негіздері» о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улығы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бұған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дейін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саланың құрамдас бөліктері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болып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ақпаратты  топтастырып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жүйелеу  арқылы маркетингті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  алдына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дербес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саласына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бөліп шығарған  түбегейлі  еңбек.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қазіргі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аясындағы  барлық  түсініктер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 шолу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тұтынушы  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сатушы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арасындағы 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Қазақ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аударылған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17-басылым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оқулықтьң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жылдық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даму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тарихының  синтезі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Тұтынушы  үшін  құндылық  қалыптастыру, тұтынушы  тарту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оны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ұстап  тұру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тұтынушыны қандай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брендтің тұрақты клиентіне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айналдыру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ортадағы  өзгерістерге  ілесіп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икемделе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маркетинг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нақты 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кейстермен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бекітіліп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экономика, маркетинг, менеджмент,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қаржы мамандықтарында   оқитын   студенттерге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оқытушыларға,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тақырыпқа  қызығушылық танытатын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оқырмандарга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</a:p>
          <a:p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2643206" cy="458096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87033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143512"/>
            <a:ext cx="4043362" cy="1714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65.290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360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Уилтон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HR-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менеджментке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introduction to human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management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Уилтон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Әбишева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- 3-ші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- 532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428604"/>
            <a:ext cx="4714908" cy="44291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ұйымның  басты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байлығы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ресурсы.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 қызметінің нәтижелі болуы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табысқа жетуі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 осы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ресурсты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қалай  басқарып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қалай  бағыттап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ынталандырып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отыруына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Адам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басқару- НК-менеджменттің табыстылығы әр  қызметкерді  тұтас механизмнің  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бөлшегі  ғана емес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құндылықтары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өмірлік тәжірибесі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арманы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мақсаты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  дара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тұлға  деп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қабылдаудан  басталады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Қызметкерді  жұмысқа  қабылдаудан 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оның қызмет   бабымен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өсуі,  ұйымның  дамуына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табысқа жетуіне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үлес  қосуы,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бар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тәжірибесін  пайдалануы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жетілуі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психология,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 менеджмент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тоғысындағы   ілімнің 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менеджмент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мамандығында  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  қауымға арналады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қазақ  тіліндегі  МВА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курсының  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оқулықтарының   бірі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714644" cy="42862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8457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143512"/>
            <a:ext cx="3971924" cy="1714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 965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Шунк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Дейл Х.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 теориясы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көкжиегі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theories an educational perspective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Дейл 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Б.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Мизамхан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- 7-ші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- 608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273051"/>
            <a:ext cx="4857784" cy="47275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еңбекте оқыту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теориялық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принциптерге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концептілер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ғылыми-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нәтижелеріне   жаңаша  көзқарастар  ұсынылады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 оны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қолдану мәселесіне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баса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аударылады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Кіріспеде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  теориялары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тәсілдері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мәселелері  және  оқытуды  зерттеудің  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қамтылса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тарауларда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нейроғылымның  білімге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ықпалы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әлеуметтік-танымдық оқыту   мәселелері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ақпаратты  өңдеу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теориясы,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яғни   деректерді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  сақтау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конструктивизм  т.б.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талқыланады.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Сондай-ақ  бұл  басылымда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технологияға қатысты бөлімдер,  әсіресе контекстік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әсерлердің  маңызын  ашатын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тақырыптың 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жаңалықтарымен толықтырылған.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Қорытынды  тарауда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оқу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 бетінше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орындауға тиіс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Қазақ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басылымынан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аударылған бұл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оқулық  педагогика,  психология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мамандықтары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бойынша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магистранттарға  және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салаға  қызығушылық  танытушы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зерттеушілерге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арналады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571768" cy="451871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1314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5143512"/>
            <a:ext cx="3500462" cy="15716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Р51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Ритцер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Әлеуметтану теориясы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Ритцер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Степницки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ауд. Г.О.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Әбдікерова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- 10-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- 856 б.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285728"/>
            <a:ext cx="4929222" cy="4500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  ғылымының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даму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тұрғыдан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баяндалатын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авторлар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  ғылымының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өзекті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мәселелерін классикалық  және қазіргі көзқарастармен ұштастырған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Кітаптың  бірінші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 ежелгі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дәуірдегі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әлеуметтік ой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кезең өкілдерінің  көзқарастары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  ғылымының негізін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салған ойшылдардың  өмірбаяны  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идеялары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бөлімінде  қазіргі  әлеуметтану теориясының 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мектептері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туралы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сөз 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Құ- рылымдық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функционализм,  структурализм,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неомарксизм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символикалық интеракционизм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этноме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тодология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айырбас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желілік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рационалды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таңдау, қазіргі феминистік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микро-,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макроинтеграциялық және басқа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 ғылымының көппарадигмалық мазмұнын жан-жақты көрсетеді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қорытынды бөлімде модерннен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постмодернге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 одан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модерннің заманауи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нәсілшілдік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отаршылдық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андану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структурализм,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постструктурализм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постмодерндік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яғни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ғасыр теорияларының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үрдістері кеңінен сипатталады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3"/>
            <a:ext cx="2714644" cy="435771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87033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000636"/>
            <a:ext cx="4572032" cy="1714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65.428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 454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Хилл, Ч.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бизнес:Жаһандық нарықтағы бәсеке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Business:competing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global marketplace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Хилл,Т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Қаз.тіл.ауд.А.Алманова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- 12-басылым.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- 720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428604"/>
            <a:ext cx="4714908" cy="44291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«Халықаралық бизнес: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андық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нары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тағы бәсеке»  оқулығы тұңғыш рет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қазақ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аударылды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«Халықаралық бизнес»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оқулығының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12-басылымы.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О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улыкта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халықаралық нарықтағы бәсекенің қыр-сыры терең  зерттеліп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андық  және  аймақтық мәселелер тең дәрежеде қарастырылған.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анды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капитал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нарығының  тарихы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әлемдік  нарықтағы құқьқтық  жүйенің қызметі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андық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ж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инвестиция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ағындары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халықаралық   бизнестің құрылымы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қаржы менеджменті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халықаралық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функциялары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талқыланған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тақырыптар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тарауда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кейстермен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толықтырылып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теория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мультиұлттық  компаниялар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тәжірибесімен  өрнектелген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Ең бастысы,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оқулық халықаралық  бизнестегі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кәсіпорындарға  ұтымды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стратегиялық  шешімдер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ұсынады.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болашақта халықаралық бизнеске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араласатын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үшін таптырмас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оқу құралы. Оқулық экономика,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халықаралық  қатынастар,  халықаралық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бизнес,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саясаттану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мамандықтарының студенттері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оқытушыларына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экономика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тақырыбында  жазатын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журналистерге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осы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салаға  қызығатын  қалың оқырманға  арналған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786082" cy="431273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41702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072074"/>
            <a:ext cx="3686172" cy="17859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65.290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729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Бове, К.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бизнес-коммуникация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communication today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К.Л. Бове,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Д.В.Тилл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Қуанышбекова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- 14-ші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- 736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214290"/>
            <a:ext cx="4714908" cy="4714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Коммуникация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саласының  белгілі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ұсынған қолыңыздағы 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бизнес-коммуникацияға қатысты маңызды мәселелер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практикалар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ұсыныстар кең ауқымда талқыланған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кітаптың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14-басылымы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қалыптаскан  дәстүр жалғасып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оқытуды  жеңілдетуге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алуға мүмкіндік беретін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тұрғыда ойлануды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жетілдіруге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қажет теңдессіз механизмдер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жиынтығы енгізілген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 тараудағы нақты оқыту мақсаттары студенттерді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қабылдауға дайындап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тараудың мазмұнын қалыптастыруға негіз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 тараудың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басы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аяғында жетекші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компаниялардағы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сатылары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мысалдармен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карьера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жасағысы 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оны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әрі қарай дамытуды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көздеген бизнес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иелері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үшін таптырмас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бизнес-тәжірибе үлгілері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толымды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бай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ұсынылған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Кітап менеджмент, РК, коммуникация мамандығында оқитын студенттерге, кеңседе жұмыс істеуге қажет маңызды іскерлік дағдыларды қалыптастырғысы келген оқырмандарға, бизнес-карьераға қызығатын көпшілікке арналған.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2786082" cy="435771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7026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4929198"/>
            <a:ext cx="3714776" cy="1785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65.012.1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930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Куратко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Д. Ф.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Предпринимательство: теория, процесс, практика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Entrepreneurship theory,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process,practice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/ Д. 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- 10-е изд.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Нұр-Султан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- 514 стр.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357166"/>
            <a:ext cx="4214842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Материал, представленный в книге «Предпринимательство: теория, процесс, практика», 10-е издание, объединяет теоретический и практический подходы к пониманию теории, процессов и опыта предпринимательской деятельности. Данная книга более 25 лет не уступает лидерства в области преподавания предпринимательства.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упражнения служат для активной презентации стиля предпринимательского мышления. Интересные задачи и кейсы помогут развить предпринимательские навыки у студентов.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Книга, предлагаемая в качестве одного из основных учебников курса МВА на русском языке, будет также интересна и предпринимательскому сообществу, и студентам вузов соответствующего профиля.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571768" cy="415297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1314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072074"/>
            <a:ext cx="5257808" cy="17859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67.412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464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ДиМаттео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құқығы және заңнамалық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транзакциялық тұрғыдан зерделеу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Businesslaw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legal environment a transactional approach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ДиМаттео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ауд. К.М.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Абишова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- 3-басылым.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- 680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273051"/>
            <a:ext cx="4714908" cy="45132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Доктор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Ларри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ДиМаттеоның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арналған «Халықаралық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құқығы және заңнамалық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орта: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транзакциялық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тұрғыдан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зерделеу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 құралының үшінші басылымында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деңгейде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жүргізудің түрлі жолдары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қарастырылады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Импорт пен экспорт,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сауда-саттыққа қатысты дауды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бизнес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транзакцияларына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қатысты күрделі мәселелер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деңгейде бизнес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жүргізудің құқьқтық  принциптері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жүйе-жүйесімен  баяндалады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Сондай-ақ  бұл  еңбекте халықаралық деңгейде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жүргізудің түрлі тәуекелдері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валюталық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құқықтық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қаржылық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т.б.)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стратегиялары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тұрғыдан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сараланып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екшеп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молынан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келтіріледі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болашақ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кәсіпкерлер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заңгерлерге  ғана емес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 сауда-саттық  мәселелеріне  қызығушылық   танытатын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оқырманға   пайдалы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5"/>
            <a:ext cx="2643206" cy="442915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41702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143512"/>
            <a:ext cx="4429156" cy="15716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63.3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187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Росс Е.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Panorama: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Дүниежүзі тарихы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2-кітап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Panorama:A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world history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Росс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Е.Данн,Лора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Дж.Митчелл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тіл.ауд.Г.Жолдасбаева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- 492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214290"/>
            <a:ext cx="4714908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болғаннан  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бүгінгі  күнге 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кең ауқымда сипаттайтын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Рапо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Д</a:t>
            </a:r>
            <a:r>
              <a:rPr lang="kk-KZ" sz="1400" i="1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ниежүзі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тарихы, 2-кітап» («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Рапо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rld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Воок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2»)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XVI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ғасырдан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күнге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  қамтылады.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үш бөлімнен тұрады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әр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бөлімде адамзат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тарихының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даму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кезең-кезеңімен суреттеледі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Жаңа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қазіргі  заман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тарихы-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бүгінгі күнге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жүріп  келе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жатқан жол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және бұлтартпас 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сөйлете  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Өткенін електен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өткізіп, түп-тұқияннан басталған тарихын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кең  ауқымда  білгісі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 кітаптан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қатысты  тың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айрықша деректерді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кездестіретініне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сеніміміз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ең  алдымен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ЖОО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арналған.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танымы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пайымын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тереңдетіп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дүниежүзі тарихын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зерттеп-білгісі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оқырманға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43207" cy="450059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5072074"/>
            <a:ext cx="4286280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67.412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 780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Малколм, Н.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құқық.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1-кітап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law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Н.Шо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Малколм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Кенжебаев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- 8-ші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- 584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273051"/>
            <a:ext cx="4857784" cy="45132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халы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арналған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оқулықтардың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тараудан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тұратын бірінші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 құқық  саласындағы  ұғымдарға анықтама  беріліп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 құқық  жүйелерінің нормалары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салыстырылады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өзіндік  ерекшеліктері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сөз 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 құқықтың  пайда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дамуындағы  философиялық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әлеуметтік көзқарастар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сот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трибуналдардың  қызметтері  нақты  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арқылы баяндалады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Халықаралық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шарттардың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түрлері,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талаптары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міндеттемелері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мәлімет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қамтылған. Адам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кұқығын  халықаралық деңгейде  қорғау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тұлғаның  қылмыстық  жауапкершілігі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мемлекетті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аумағы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ұқығы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мол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мағлұмат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Сегізінші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басылымнан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қазақ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аударылған бұл оқулық заң факультетінің 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құқық саласын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аталған ғылымға қызығушылық танытатын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 қауымға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5"/>
            <a:ext cx="2786082" cy="43934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1314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214950"/>
            <a:ext cx="4471990" cy="15001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63.3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187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Росс Е.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Panorama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Дүниежүзі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тарихы.1-кітап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Panorama : A world history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Росс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Е.Данн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Дж. Митчелл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тіл.ауд.Р.Исаева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- 532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357166"/>
            <a:ext cx="4857784" cy="4500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болғаннан 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бүгінгі күнге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дүниенің 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кең ауқымда сипаттайтын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оқулық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Рапо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Дүниежузі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тарихы, 1-кітап» («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Рапо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rld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Воок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1»)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Ното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аріеп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кіліні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жетілу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өсіп-өркендеу  жолынан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басталып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XVI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ғасырға 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кемелдену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  қамтыған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төрт  бөлімнен тұрады.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  бөлімде адамзат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тарихының  кең  шалқары  кезең-кезеңімен суреттеледі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Адамзатты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дамуын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дүниежүзін игеруін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ықпалды   мемлекеттер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құруының  көне  дәуірден басталған  қилы  кезеңдерін  жан-жақты  зерттеп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бұлтартпас  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сөйлете   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ең алдымен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ЖОО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арналған.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танымы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пайымын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тереңдетіп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дүниежүзі тарихын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зерттеп-білгісі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оқырманға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оқулықтың   берері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714645" cy="450059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72745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072074"/>
            <a:ext cx="3757610" cy="164307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88.4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 326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Пинкер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Тіл-инстинкт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language instinct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Пинкер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Ш.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Құрманбайұлы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- 386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357167"/>
            <a:ext cx="4643470" cy="43577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Гарвард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университетінің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профессоры  Стивен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Пинкер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ғылыми  зерттеулері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еңбектері үшін түрлі марапаттар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сыйлықтарға 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 әлемге танымал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Зерттеушінің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«Тіл - инстинкт»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кітабы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қоғамда қызығушылық тудырғаны үшін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Америка  психология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қауымдастығының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Америка  лингвистика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ұйымының  сыйлығымен марапатталған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классикалық еңбек көпшілік ойындағы тілге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қатысты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сұраққа жауап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тіл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ғылымы  саласындағы  тіл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сананың байланысы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туралы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жаңалықтар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ғылыми ортаның соңғы  жетістіктерін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тілдің  қызметі  қалай  жүзеге  асатынын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баланың  тілді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қалай  үйренетінін   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арқылы  егжей-тегжейлі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түсіндіріп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дәлелді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нақты тұжырымдар жасайды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Оқулық жоғары оқу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тіл біліміне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 психологияға  қызығушы  көпшілікке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14644" cy="442558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56016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4929198"/>
            <a:ext cx="3757610" cy="1785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87.7я73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 245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Пек, Ли Энн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этика.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мамандардың тәжірибесінен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 ethics at work. True stories from young professionals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оқу-әдістемелік құрал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Ли Энн Пек, Рил Гай С.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Мүқанов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- 2-ші бас. - Астана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- 304 б. с.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357167"/>
            <a:ext cx="4643470" cy="42862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мамандарға бұқаралық  ақпарат  құралдары  саласында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десетін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этикалық  мәселелерді  шешу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көрсетуге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Еңбекке  жарнама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жаңа-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лықтар, қоғамдық қатынастар саласында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жұмыс істейтін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тап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  күрделі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мәселелер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оқиғалар арқау болған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Әрбір  жағдаят  кеңінен баяндалып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қатысушылар әрекеті арқылы жан-жақты ашылып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көрсетіледі.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Сондықтан оқырман «Мұндай  жағдайда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едім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 —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үстінде  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Кіріспе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материалда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философиялық  толғамдар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теориялық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тұжырымдарға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моральдық мәселелерге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  орын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теориялық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тәжірибемен  оңтайлы  ұштастырып, өмірде  кезде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күрделі   мәселелерден  жол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шығуға   баулитын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тағлымды  еңбек.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786082" cy="41955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4513272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143512"/>
            <a:ext cx="3471858" cy="15001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63.3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149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Э. 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Ориентализм 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Orientalism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Э. У. Саид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Муктаров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- 328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428604"/>
            <a:ext cx="4572032" cy="4286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     Эдуард Уади  Сайд  «Ориентализм»  деп аталатын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зерттеуінде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ориентализмнің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пайда  болуын  Еуропаның  Азия  мен  Таяу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Шығыста  ғасырлар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бойы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үстемдік  етуімен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тырады. Батыс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тың  Шығыс  әлемін  қабылдаудағы  біржақты  әрі  үстірт  көзқарасын  сынға  алып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жан-жақты  талдау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ұсынады.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Бұл  кітап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гуманитарлық  білімге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өзгеше  ықпал жасап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постколониалдық  зерттеулерге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еңбегінде бұл  тақырыпқа  арналған  көп зерттеулер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Шығыстың  шынайы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келбетін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көрсете алмайтынын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Шығыс әлемі жайлы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сүзгіден өтіп  барып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жарияланатынын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Дәлел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Ұлыбритания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Франция,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АКШ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ғалымдарының   ориенталистік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мәтіндерін мысалға  келтіреді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«Батысқа өзін ерекшелеу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үшін  оған  қарама-қарсы  әлем  керек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үшін Шығысты пайдаланды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өзіне  тиімді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түсінікті қалыптастыруға  күш  салды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автор.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Бұл  ауқымды  еңбек  студенттермен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қатар  Батыс пен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Шығысқа  жаңаша  қарағысы  келетін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барша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оқырманға  арналған.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000396" cy="4219576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8457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72074"/>
            <a:ext cx="3686172" cy="164307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81.2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652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Янсон, Т.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history of languages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Т. Янсон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ауд.Ү.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Кеңесбаева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- 244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9058" y="357166"/>
            <a:ext cx="4214842" cy="43577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 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дүниеден тартып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уақыт ағысына ілесе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бүгінгі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күнді көктей өтіп, алыс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болашаққа   шолу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тілдердің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жалпы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тарихы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баяндалады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қалай қалыптасып, қалай жойылады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олардың тағдыры неліктен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әрқилы деген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мәселе, түптеп келгенде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тілдерді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қолданатын  халықтың  тіршілігімен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Былайша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айтқанда,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тіл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сабақтаса байланысқан  егіз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құбылыс.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оқиғалар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халықтың сөйлеу тіліне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байланысты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өрбиді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 еңбекте тілдің тарихтағы рөлін көрсету үшін, әлемдегі тілдерге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қатысты  үлкен  мәселелермен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қатар,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көпшілікке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көп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қалтарыста қалып 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тақырыптар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қамтылған.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еңбек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ЖОО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тарих, лингвистика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факультеттері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 ретінде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жазылған.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000396" cy="438015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798892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072074"/>
            <a:ext cx="3971924" cy="1643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88.4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634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Уоллейс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psychology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internet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Уоллейс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Жеңісұлы.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- 356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273051"/>
            <a:ext cx="4757742" cy="45847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Патрисия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Уоллейстің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«Интернет психологиясы»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киберкеңістіктің психологиялық қырлары, интернеттің 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мінез-құлқына әсері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күрделі мәселелерді қарастырады.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классикалық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сүйене 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технологиясындағы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жаңа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үрдістерді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онлайн-танысу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онлайн-агрессия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динамика, бала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тәрбиесі,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проәлеуметтік мінез-құлық,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құпиялық және бақылау, желіге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желіні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қалыптас- тырудың  стратегияларын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Әдетте, 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өзіндік менін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сырт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көзге  жақсы  ә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сер 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алыптастыру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арқылы  көрсетеді.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Бірақ  бұл  оның шынайы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ашық-жарқын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оффлайнда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қалпын сақтай 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қызықты мәселелерді   белгілі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әлеуметтік   психологтардың  дәс- түрлі  зерттеулерімен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салыстыра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таразылайды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Оқулық жоғары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 орнының  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де, жал-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психология  мен  интернет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психологиясына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қызы- ғушылығы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бар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таптырмас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көмекші  құрал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бола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5"/>
            <a:ext cx="2857520" cy="450059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013206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5000636"/>
            <a:ext cx="3357586" cy="1714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 640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Гомбрих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Э.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Өнер тарихы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story of ART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Э.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Гомбрих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 Б.Е.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Умарбеков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- 680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357166"/>
            <a:ext cx="4286280" cy="4143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Австрия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ағылшын тарихшысы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беделді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өнертанушы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Эрнст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Гомбрихтің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Өнер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тарихы»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алғаш  рет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1950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әлемдік бестселлерлер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қатарында аталатын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Өнер  тарихына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арналған  еңбектердің  ішіндегі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ең танымалы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16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мәрте  қайта басылып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8 миллион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данамен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тасқа  салынған  ежелгі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кескіндерден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қазіргі  кезеңге  дейінгі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тарихына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 шолу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оқырманға арналып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жазылған  «Өнер тарихы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оқушылар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аталған  пәнмен таныстыратын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кіріспе  оқулық,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әрі  өнерге  қызығушы  көпшілікке  тартымды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ғылыми  танымдық еңбек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000396" cy="414340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33400"/>
            <a:ext cx="7686482" cy="3181352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00636"/>
            <a:ext cx="3714776" cy="928694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Қызмет көрсету бөлімі: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Серикбаева Гүлжан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29895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636"/>
            <a:ext cx="3900486" cy="15716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67.412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Ш 780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Малколм, Н.  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Халықаралық құқық.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2-кітап =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International law 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Н.Шо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Малколм ;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ауд. О.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Кенжебаев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. - 8-ші бас.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2019. - 624 бет. с. :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273050"/>
            <a:ext cx="4786346" cy="46561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кітап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құ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қық саласындағы ұғымдарға анықтама беріліп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 құқық  жүйелерінің  өзіндік ерекшеліктері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сипатталатын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 құқық тақырыбына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аса  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ұнды  оқулықтардың  бірі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тараудан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тұратын  екінші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 құқықтағы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юрисдикция,  иммунитет,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мемлекеттердің  жауапкер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шілігі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мемлекеттердің  мұрагерлігі, дауларды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бейбіт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шарттардың  құқықтары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мағлұмат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қамтылған.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Халықаралық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сот,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Ұлттар  Ұйымы, Қауіпсіздік  Кеңесі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ұйымдардың  құрылымы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мәлімет  келтіре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олардың  қызметін  нақты 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арқылы  баяндайды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Сегізінші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басылымнан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қазақ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аударылған  бұл оқулық  заң  факультетінің  студенттеріне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құкық саласын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оқытушыларға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аталған  ғылым  саласына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қызығушылық  танытатын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оқырман  қауымға  арналады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571768" cy="456148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56082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5143512"/>
            <a:ext cx="3500462" cy="15001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67.412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 810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Шоу , М. 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Международное право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LAW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т.1 учебник / М.Н.Шоу. - 8-е изд.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Нұр-Сұлтан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- 640 стр.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273051"/>
            <a:ext cx="4572032" cy="47275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Эта книга заслуженно считается одним из ценных учебников в сфере международного права. Первая книга состоит из 10 глав. В ней даны определения ряда понятий из  сферы   международного  права, сопоставляются  нормы  международных  правовых систем и  рассматриваются их особенности и основополагающие  принципы. Помимо  этого, в  книге  раскрываются  философские,  социальные взгляды  на  возникновение  и  развитие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междуна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родного   права, приводятся  кейсы  международных  судебных процессов и трибуналов.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Также подробно характеризуются различные виды международных  договоров и соглашений. В  книге рассматриваются аспекты защиты прав человека на международном уровне, нормы об уголовной и иной ответственности частных лиц. Данный учебник восьмого  издания  переведен на русский язык и предназначен  для  студентов  юридических и международно-правовых   факультетов, а  также  для всех читателей, интересующихся  этим   учебным  предметом.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3"/>
            <a:ext cx="2714644" cy="449038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1314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5214950"/>
            <a:ext cx="3571900" cy="1285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67.412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Ш 810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Шоу , М. Н.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Международное право  =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International LAW 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т.2 учебник / М.Н. Шоу. - 8-е изд.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Нұр-Сұлтан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2019. - 716 стр. :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273051"/>
            <a:ext cx="4643470" cy="47275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Эта  книга  заслуженно  считается  одним  из ценных  учебников,  посвященных   различным вопросам  международного  права. В  ней  даны подробные  определения  понятий  в  сфере международного права, особенности  юридических систем. Во второй  книге, которая  состоит  из  12 глав,  раскрыты  такие  темы,  как  юрисдикция  в международном праве, иммунитет, ответственность государств, преемственность государств, решение споров  мирным  путем, права и  обязанности субъектов  соглашений. На основе  конкретных примеров  автор  показывает  деятельность  и структуру  Международного  суда ООН,  Совета Безопасности  ООН,  Всемирной   торговой организации,  Европейского  союза  и  других международных  организаций. Этот  учебник восьмого  издания,  переведенный на русский язык, предназначен  для  студентов  юридических и международно-правовых   факультетов, специалистов, преподавателей и всех  тех,   кто интересуется   международным  правом.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57166"/>
            <a:ext cx="2714645" cy="450059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36917" cy="394176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143512"/>
            <a:ext cx="4500594" cy="1714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76.01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415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Бейнбриж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Ж.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журналистика: теория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практикаға жаңа көзқарас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 and journalism new approaches to theory and practice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құралы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Бейнбриж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Н.Гок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Л.Тайнан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қаз.тіл.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ауд. Ү.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Кеңесбаева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- 3-ші бас.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- 592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-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6" y="428604"/>
            <a:ext cx="5143536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журналистика: теория мен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практикаға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көзқарас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кәсіби журналистиканың қалыптасу  тарихынан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қоғамның  қозғаушы  күшіне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айналған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саласындағы  соңғы  өзгерістерді талдаған құнды еңбек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Әлемнің  озық  жоғары  оқу  орындары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таңдаған кітаптың үшінші басылымы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журналистиканың  өзара  байланысына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қызығушылық  танытқан  кез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оқырман  көңілінен  шығады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қарапайым әрі қызықты.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Оқулықта 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мен  журналистика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ұғымының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тарихы,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медиаиндуст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өнімдері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медиаға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анализ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тәсілдер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жаңалықты  тарату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және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медиаконтент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қазіргі  және  келешек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коммуникацияның  толық анықтамалығы түзілген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Сондықтан  жаңалықтар өндірісіндегі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идея,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ақпарат ағынын шолу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келіссөз жүргізу сынды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процестердің қыр-сырымен танысып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журналистік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зерттеудің  маңызына  көз жеткізуге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Қітаптың  басты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құндылығы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маманы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болуға талаптанған студентті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әуесқой блогерді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журналистиканың  негізгі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принциптеріне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баулиды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Ақиқатты  айту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халықтың  ақпаратты  білу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құқығын құрметтеу этикасынан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бөлек медиа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маманы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қоғам  игілігіне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қызмет ету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көрсетеді.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500330" cy="4500595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727454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2" y="4929198"/>
            <a:ext cx="3500462" cy="15716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65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 684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Блак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, Джон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Оксфорд экономика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сөздігі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 dictionary of economics /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сөздік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Н.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Хашимзаде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Гарет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- 5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ed.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Нұр-Сұлтан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Ұлттық  аударма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2019. - 608 бет. с. :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357166"/>
            <a:ext cx="4643470" cy="42148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Оксфорд  экономика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сөздігінде  дүниежүзіндегі экономика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экономикалық  белсенділік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арасындағы экономикалық қатынас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негіздері, банк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әлеуметтік қамсыздандыру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теориясы,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жұмыспен қамту және жұмыссыздық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тұжырымдар бойынша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түсініктермен  қатар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теориясы  және эконометрика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тұжырымдары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қамтылған.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Сөздік экономика,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гуманитарлық, техникалық  және  жаратылыстану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мамандықтары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бойынша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жатқан студенттерге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экономика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тақырыбында  жазатын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зерттеушілерге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көпшілік оқырман қауымға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</a:p>
          <a:p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643206" cy="421611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98826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4857760"/>
            <a:ext cx="3643338" cy="200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65.290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 985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Гэмбл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, Д. Э. 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Стратегиялық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менеджмент негіздері: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бәсекелік артықшылыққа ұмтылу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Essentials of strategic management 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оқулық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/ Д.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Гэмбл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Питереф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А. Томпсон ;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ауд. Ж.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Кушебаев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. - 5-ші бас.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2019. - 536 бет. с. :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357167"/>
            <a:ext cx="4286280" cy="428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«Стратегиялық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менеджмент негіздері: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бәсекелік артықшылыққа ұмтылу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қазіргі  заманғы  стратегиялық  менеджменттің қыр-сырына баулитын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жан-жақты талдау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 тарау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мәселені терең талқылауымен, келтірілген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өзекті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мысалдарымен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мәнді.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әлемге  әйгілі  компаниялардың тыныс-тіршілігінен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қызықты  мысалдар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Түрлі  жаттығулар  студенттердің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алған теориялық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ұштауға  көмектеседі, симуляциялық  ойындар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курсқа  деген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ынта-ықыласты арттырады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теория мен практика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қатар жүреді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екеуі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бірін-бірі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толықтырып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оқулықтың   мазмұнын байытқан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Жаңа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басылым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академиялық  ортада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және менеджмент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тәжірибесінде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қолдануға лайықты   әдістеме   ұсынады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3"/>
            <a:ext cx="2643206" cy="419115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155950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5286388"/>
            <a:ext cx="3714776" cy="13573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60.56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О-523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Оксфорд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әлеуметтік ғылымдар сөздігі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Dictionary of the social sciences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К.Калхунның.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Нұр-Сұлтан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аударма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2019. - 480 бет. с. :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357165"/>
            <a:ext cx="4071966" cy="45005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Оксфорд  әлеуметтік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ғылымдар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сөздігі антропология,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әлеуметтану, мәдениеттану,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психология,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саясаттану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филология,  философия және  экономика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салаларының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1500-ден аса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терминін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топтастырған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әлеуметтік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ғылымдардағы  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теорияларға, концепцияларға,  ғылыми  әдістер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өзге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құбылыстарға  қысқа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бірақ  тұшымды  анықтама беріледі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Оған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қоса,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 салаларындағы негізгі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ұғымдар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заңдылықтар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үрдістер  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жаңалықтар   түрлі   көзқарас   тұрғысынан  сараланады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Терминологиямен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қоса,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сөздікте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Франц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Боастан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Джон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Мейнард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Макс Вебер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әлеуметтік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ғылымдарға  серпіліс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әкелген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300-ге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жуық   ғалымның   өмірбаяны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ғылымдағы  жаңалықтары   кеңінен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қамтылған.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Сөздік гуманитарлық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сала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әлеуметтік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ғылымдарға   қызығатын   жалпы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көпшілік    қауымға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арналған.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3214711" cy="44393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2856</TotalTime>
  <Words>4289</Words>
  <PresentationFormat>Экран (4:3)</PresentationFormat>
  <Paragraphs>190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Рухани жаңғыру: Қазақ тіліндегі 100 жаңа оқулық</vt:lpstr>
      <vt:lpstr>  </vt:lpstr>
      <vt:lpstr> 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Назарларыңызға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2463</cp:revision>
  <dcterms:modified xsi:type="dcterms:W3CDTF">2020-10-06T04:27:06Z</dcterms:modified>
</cp:coreProperties>
</file>