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8" r:id="rId11"/>
    <p:sldId id="269" r:id="rId12"/>
    <p:sldId id="271" r:id="rId13"/>
    <p:sldId id="272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357430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>
                  <a:solidFill>
                    <a:schemeClr val="accent2"/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Дезинфекция: оның түрлері мен әдістері</a:t>
            </a:r>
            <a:endParaRPr lang="ru-RU" sz="5400" b="1" cap="none" spc="50" dirty="0">
              <a:ln w="11430">
                <a:solidFill>
                  <a:schemeClr val="accent2"/>
                </a:solidFill>
              </a:ln>
              <a:solidFill>
                <a:schemeClr val="accent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5429264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Тақырыбына  көрме</a:t>
            </a:r>
            <a:endParaRPr lang="ru-RU" sz="20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143512"/>
            <a:ext cx="3114668" cy="135732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616.9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740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Инфекционные болезни и эпидемиология : учебник. - М. : ГЭОТАР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2013. - 1008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928670"/>
            <a:ext cx="4857784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В  учебнике  рассмотрены  основные  проблемы инфекционной  патологии  человека.  Современные представления об этиологии, эпидемиологии, патогенезе, клинической  картине,  диагностике,  лечении  и профилактике  инфекционных  болезней  изложены  с акцентом  на  инфекции,  наиболее  актуальные  для здравоохранения  РФ   вследствие  их  высокой распространенности на территории страны, социально-экономической  значимости,  тенденции  к   ухудшению эпидемической  обстановки   или  имеющейся  угрозы заноса   инфекции   из-за   рубежа.  Описаны   новые нозологические  формы  инфекционных   болезней.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Учебник подготовлен в соответствии с программами по   инфекционным   болезням   и   эпидемиологии, утвержденными  Министерством  образования и  науки  РФ,   Министерством   здравоохранения   РФ,   и предназначен   студентам   лечебных   факультетов медицинских   вузов.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58" y="928670"/>
            <a:ext cx="3024210" cy="4000529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929198"/>
            <a:ext cx="3328982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616-036.22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 85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 к практическим занятиям по эпидемиологии инфекционных болезней  : учеб. пособие / под ред. В. И. Покровского, Н.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М. : ГЭОТАР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2006. - 800 с.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785794"/>
            <a:ext cx="464347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В  книге отражены  современные  представления  об  эпидемиологии  и  профилактике  инфекционных  болезней.  Рассмотрены  принципы  организации  и осуществления  эпидемиологического  надзора,  а также   профилактических  и  противоэпидемических  мероприятий   при   наиболее   актуальных  инфекционных  болезнях.  Представлены  критерии  оценки   эффективности   противоэпидемической   деятельности.   В  каждом  из  тематических  разделов  приведены  действующие  нормативно - правовые  и  инструктивные  материалы.  Учебные   вопросы  отрабатываются  при  решении   ситуационных  задач.  Для   итогового   контроля   знаний   представлен  примерный  перечень  тестовых заданий.  Приложения  содержат  примерную  тематику   научно - практических   работ,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учетно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отчетные   формы,  карты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эпидобследования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Учебное   пособие   предназначено  студентам медицинских  вузов.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000396" cy="3930813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857760"/>
            <a:ext cx="3400420" cy="18573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616.9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620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Амиреев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Стандарты и алгоритмы мероприятий при инфекционных болезнях. Т 2  : практическое рук. / С.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Амиреев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Алматы : Эверо, 2014. - 845 с.+78 с. : ил.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вкладышей.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4744" y="785794"/>
            <a:ext cx="5068916" cy="4714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Во   втором   томе   практического   руководства представлены   эпидемиологические,   клинические   и лабораторные   критерии   диагностики  и  стандартные определения  случаев  75  нозологических  форм  кровяных инфекций,  инфекций  наружных покровов и паразитарных болезней, а также алгоритмы обследования очагов, системы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эпиднадзора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проводимых   противоэпидемических, профилактических  мероприятий  и схемы   лечения  при них.  В  руководстве   представлены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дезинфекционно-дератизационно-дезинсекционные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и  стерилизационные мероприятия  и  перечень  нормативно - законодательных документов,  действующих  на  территории   Республики Казахстан.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Руководство предназначено для врачей общей практики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инфекционистов,   специалистов   эпидемиологов, паразитологов,  лабораторных  работников,  руководителей медицинских   организаций,  а  также   для   студентов, слушателей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обучения  и  преподавателей высших   и   средних  медицинских   учебных   заведений.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2928958" cy="3929089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5000636"/>
            <a:ext cx="3286148" cy="17145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616.9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74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Инфекционные болезни и эпидемиология. Контрольные тестовые задания для самоподготовки. - М. : ГЭОТАР- МЕД, 2004. - 368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4744" y="1142985"/>
            <a:ext cx="4643470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Контрольные   вопросы   по   инфекционным болезням  и  эпидемиологии  составлены  авторами  учебника   «Инфекционные  болезни   и  эпидемиология»   (для лечебных  факультетов)   и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профессорско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преподавательским   коллективом  кафедр  инфекционных  болезней  и  эпидемиологии Московской  медицинской  академии  им.  И.М. Сеченова.  Вопросы  предназначены   для самостоятельной   проверки   знаний,  полученных  в процессе  домашней  самоподготовки  к  лекциям  и практическим  занятиям  по   отдельным   разделам инфекционных   болезней   и   эпидемиологии. Содержание   вопросов   соответствует   основной информации,  представленной  в  учебнике,  и  не отражает   дополнительные   сведения,   сообщаемые преподавателями  во  время  лекций  и  практических занятий.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071834" cy="4000528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072074"/>
            <a:ext cx="3008313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616.9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74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Инфекционные   болезни  и эпидемиология : учебник / В. И. Покровский [и др.]. - М. : ГЭОТАР-МЕД, 2004. - 813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4744" y="785794"/>
            <a:ext cx="4786346" cy="451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В  учебнике  рассмотрены  основные  проблемы инфекционной  патологии  человека.  Современные представления  об  этиологии,  эпидемиологии, патогенезе,  клинической   картине,   диагностике,  лечении  и  профилактике  инфекционных  болезней  изложены  с акцентом  на  инфекции,  наиболее  актуальные  для  здравоохранения  России  вследствие  их  высокой  распространённости  на территории  страны, социально-экономической  значимости,  тенденции  к  ухудшению   эпидемиологической  обстановки  или  имеющейся угрозы заноса  инфекции из-за рубежа. Описаны  новые нозологические  формы  инфекционных   болезней.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Учебник   подготовлен   в   соответствии  с  программами   по  инфекционным  болезням  и  эпидемиологии,  утверждёнными  Министерством  здравоохранения   Российской  Федерации,  и  предназначен  для  студентов  лечебных  факультетов  медицинских    вузов.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000396" cy="4000528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786058"/>
            <a:ext cx="8852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 рахмет!!!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542926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Қызмет көрсету бөлімі: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Серикбаева Г.</a:t>
            </a:r>
            <a:endParaRPr lang="ru-RU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857760"/>
            <a:ext cx="3114668" cy="142876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614.48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О-76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Осипова, В. 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Дезинфекция : мед.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училищелер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колледждерге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арналған оқу құралы. - М. : ГЭОТАР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2015. - 160 бет.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4744" y="857232"/>
            <a:ext cx="464347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Оқу құралы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кәсіби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білімні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стандартының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талаптарына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құрастырылған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училищелер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колледждердің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оқытушылары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(«Фельдшер»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біліктілігі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Акушерлік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Мейірбике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мамандықтары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оқитын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дайындалған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орта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қызметкердің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тәжірибелік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қызметіндегі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дезинфекцияның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қырлары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ашылады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материалдарға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бойынша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мәліметтер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енгізілген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Технологиялар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тәжірибелік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ыңғайлы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сызбалар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Бақылаушы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материалдардың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мақсаттарға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студенттердің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қабілеттері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мүмкіндіктерін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ашу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оңтайлы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тапсырмаларды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таңдауға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690" y="928670"/>
            <a:ext cx="2949739" cy="3857652"/>
          </a:xfrm>
          <a:prstGeom prst="rect">
            <a:avLst/>
          </a:prstGeom>
          <a:ln w="38100">
            <a:solidFill>
              <a:schemeClr val="accent3"/>
            </a:solidFill>
            <a:prstDash val="sysDash"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929198"/>
            <a:ext cx="3686172" cy="164307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616-036.22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69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Ерманова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Эпидемиолог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жірибелік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дағдылары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оқу-әдістемелік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С.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Ерманова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Ирсимбетова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Мұхтарқызы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Алматы : Эверо, 2018. - 136 б.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928670"/>
            <a:ext cx="4786346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Оқу-әдістемелік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тұрғындар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аурулардың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болу,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таралу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себептерін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жағдайын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анықтауды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тұрғындардың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ауруларды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ескертуге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эпидемияға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қарсы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шараларды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дағдылары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Дезинфекциялық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ұйымдастыру,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инфекцияның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эпидемиологиялық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ерекшеліктеріне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дезинфекциялық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дезинсекциялық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дератизациялық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шараларды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жоспарлау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қамтылған.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оқу-әдістемелік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оқу  орындарының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Медициналық-профилактикалық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дайындайтын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ТҚҚБ-ның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дәрігер-интерндерге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магистранттарға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және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дәрігерлік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арналған.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57978"/>
            <a:ext cx="2928958" cy="3828344"/>
          </a:xfrm>
          <a:prstGeom prst="rect">
            <a:avLst/>
          </a:prstGeom>
          <a:ln w="38100">
            <a:solidFill>
              <a:schemeClr val="accent3"/>
            </a:solidFill>
            <a:prstDash val="dash"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857760"/>
            <a:ext cx="3008313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616-036.22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Е69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Ерманова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Эпидемиология : оқулық / С.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Ерманова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Қарағанды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АҚНҰР, 2016. - 296 бет.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785794"/>
            <a:ext cx="5072098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Оқулық «Жалпы эпидемиология»,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эпидемиология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және  «Паразитология»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бөлімдерінен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«Жалпы эпидемиология»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бөлімінде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эпидемиологияның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жалпы теориялық  негіздері,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эпидемиологияның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процесс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сипаттамасы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індетке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қарсы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 дезинфекция,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стерилдеу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дезинфекция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дератизациясы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тәсілдері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эпидемиология»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бөлімінде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тамшы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инфекцияларының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және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атқарылатын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індетке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қарсы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Оқулық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студенттердің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шыңдап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арналып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жалпыға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жазылған.</a:t>
            </a:r>
          </a:p>
          <a:p>
            <a:pPr>
              <a:buNone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 Оқулық медициналық жоғары оқу орындарының жалпы медицина, қоғамдық  денсаулық сақтау, медициналық-профилактикалық  іс  факультеттері мен медициналық  колледждердің   студенттеріне  арналған.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948" y="928670"/>
            <a:ext cx="2803605" cy="3714776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714884"/>
            <a:ext cx="3543296" cy="20002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616.9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 80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Әміреев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оқиғаларының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анықтамалары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және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алгоритмдері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Т. 1 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нұсқау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Алматы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BRAND BOOK, 2014. - 624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 + 80 бет ил.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857232"/>
            <a:ext cx="5000660" cy="4656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нұсқаулықтың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толықтырылған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2-басылымының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томында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аурулардың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анықтамалары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іс-шараларды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ұйымдастыру және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алгоритмдерін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жасаудың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жалпы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қағидалары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негізделді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инфекциялардың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анықтамалары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алгоритмдері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науқастарды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қағидалары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толықтырылып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Аурулардың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анықтамаларын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құрастыруда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толықтай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дәлелденген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диагноз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қоюда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пайдаланылатын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клиникалық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критерийлер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негізге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алынды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Н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сқаулық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дәрігерлеріне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БМСК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қызметкерлеріне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эпидемиология,  микробиология, вирусология, паразитология,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магистратурада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дипломнан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оқитын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орта және жоғары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оқу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оқытушыларына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арналған.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2786082" cy="3786214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786322"/>
            <a:ext cx="3543296" cy="207167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616.9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Ә58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Әміреев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паразитарлық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анықтамалары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алгоритмдері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Т. 2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нұсқаулық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Әміреев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Алматы : Эверо, 2014. - 902 бет.+80 бет.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500042"/>
            <a:ext cx="5143536" cy="47275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Нұсқаулықтың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томында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паразитарлық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ауруларға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диагноз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қоюдың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эпидемиологиялық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клиникалық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зертханалық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критерийлері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сілемейлі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қабықтар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инфекциялары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ағидалары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келтірілген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Нұсқаулықта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жұқпалардың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клиникалық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қоздырғыштарының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түрлі-түсті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микрофотографиялары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қоса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қосымшалар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Дезинфекциялық-дератизациялық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дезинсекциялық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стерилизациялық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Нұсқаулық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жалпы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дәрігерлерге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инфекционисттерге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эпидемиолог, паразитолог,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зертханалық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қызметкерлеріне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ұйымдастырушыларына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магистратурада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интернатурада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доктарантурада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оқитындарға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жоғары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оқу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оқытушылары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арналған.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2786082" cy="3762375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5000636"/>
            <a:ext cx="3036917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616-036.22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И82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Ирсимбетова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Эпидемиология : оқулық. - ҚР Денсаулық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министрлігі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Шымкент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ЖШС, 2013. - 544 бет.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857232"/>
            <a:ext cx="4929222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Оқулық  жалпы эпидемиология,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эпидемиология және  паразитология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бөлімдерінен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Жалпы эпидемиология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бөлімінде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эпидемиологияның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жалпы теориялық негіздері,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эпидемиологиялық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процесс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сипаттамасы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індетке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қарсы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дезинфекция, стерилизация, дезинсекция, дератизация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тәсілдері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эпидемиология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бөлімінде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ауа-тамшы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инфекцияларының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паразитарлы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аурулардың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этиологиясы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эпидемиологиялық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атқарылатын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індетке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қарсы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тақырыптың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игерілгендігін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сараптауға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тексеруге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туғызатын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жағдайлық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бойынша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дайындайтын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СЭҚБ-ның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дәрігер-интерндерге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магистранттарға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және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дәрігерлерлік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арналған.</a:t>
            </a:r>
          </a:p>
          <a:p>
            <a:pPr>
              <a:lnSpc>
                <a:spcPct val="120000"/>
              </a:lnSpc>
            </a:pP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2857520" cy="3929090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929198"/>
            <a:ext cx="3008313" cy="192880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616.9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552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Алшинбаева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Г. 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Инфекционные болезни с основами эпидемиологии  : учебник / Г. 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Алшинбаева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Астана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Ақнұр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2014. - 364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20" y="928670"/>
            <a:ext cx="4500594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В  учебнике  рассмотрены  основные  проблемы инфекционной   патологии   человека,   материал  изложен  в двух  частях.  В  общей  части  изложены  сведения   об  основных   формах   инфекционного  процесса,   методах   диагностики   и   принципах  лечения.  В  специальной   части  рассматриваются  современные   представления   об  этиологии, эпидемиологии,  клинике,  диагностике,  лечении  и  профилактике   кишечных   инфекций,   инфекций дыхательных путей,  ВИЧ-инфекции,   кровяных (трансмиссивных)  инфекций   и   инфекций  наружных   покровов.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Учебник   подготовлен   в  соответствии  с программами   по   инфекционным   болезням   и   эпидемиологии, утвержденными   Министерством   здравоохранения   Республики   Казахстан,  и   предназначен  для  студентов  высших  и  средних  медицинских  учебных  заведений.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000396" cy="3929090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857760"/>
            <a:ext cx="3400420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616-036.22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 710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Эпидемиология. В 2 т. Т. 1 : учебник / Н.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[и др.]. -  ; Рек. ГБОУ ВПО "Первый МГМУ им. И. М. Сеченова". - М. : ООО "Медицинское  информационное агентство", 2013. - 832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857232"/>
            <a:ext cx="4568850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В  учебнике   рассмотрены  вопросы становления и  развития  эпидемиологии   как   фундаментальной медицинской   науки,  основные   проблемы   общей эпидемиологии,  эпидемиологии   и   профилактики актуальных   инфекционных   и   паразитарных, внутрибольничных   и   массовых  неинфекционных болезней  человека. Современные  представления  об эпидемиологии,  надзоре   и  профилактике  болезней изложены   с   акцентом   на   патологии,  наиболее актуальные   для   здравоохранения   России вследствие   их   высокой   распространенности, социально- экономической  значимости,  тенденции к  ухудшению   эпидемической   обстановки.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Учебник  предназначен  для студентов  медико-профилактических   факультетов   медицинских высших   учебных   заведений.  А  также  для преподавателей   медицинских   вузов.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2928958" cy="3905251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1830</Words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408</cp:revision>
  <dcterms:modified xsi:type="dcterms:W3CDTF">2021-04-13T09:26:55Z</dcterms:modified>
</cp:coreProperties>
</file>