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B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1" autoAdjust="0"/>
    <p:restoredTop sz="94236" autoAdjust="0"/>
  </p:normalViewPr>
  <p:slideViewPr>
    <p:cSldViewPr>
      <p:cViewPr varScale="1">
        <p:scale>
          <a:sx n="110" d="100"/>
          <a:sy n="110" d="100"/>
        </p:scale>
        <p:origin x="15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C3D8F-22CA-4361-AF28-C6E9DEECE132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D2CF3-88B5-4B98-9317-6500EC3FE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7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D2CF3-88B5-4B98-9317-6500EC3FE74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36912"/>
            <a:ext cx="860546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Неврология  және  нейрохирургия 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4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60648"/>
            <a:ext cx="3600400" cy="6408712"/>
          </a:xfrm>
          <a:solidFill>
            <a:srgbClr val="E5FBFF"/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Учебник  содержит  базисную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 основным  разделам     фун­даментальной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нейрохирургии.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 по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анатомии, развитию и морфофункциональным основам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семиотике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неврологических  нарушений;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 обследования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больных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Изложен  материал по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этиологии, патогенезу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клинической картине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значимых 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периферической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системы;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приведены  основополагаю­щие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топической 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нозологической диагностики. Освещены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со­временные подходы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лечению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(консервативному 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хирурги­ческому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основных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  неврологической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  реабилитации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социальной  экспертизы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Учебник  предназначен  для  студентов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вузов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интернов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ординаторов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изучающих  неврологию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нейрохирургию.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941168"/>
            <a:ext cx="4536504" cy="1728192"/>
          </a:xfrm>
          <a:solidFill>
            <a:srgbClr val="E5FBFF"/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962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Гусев, Е. И.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нейрохирургия. В 2 т. Т. 1. Неврология.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учебник / Е. И. Гусев, А. Н. Коновалов, В.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И.Скворцова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- 4-е изд. доп.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: ГЭОТАР - Медиа, 2015. - 640 с.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82" y="404664"/>
            <a:ext cx="2979738" cy="4194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2816225" cy="4043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44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60648"/>
            <a:ext cx="4258816" cy="6480720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b="0" dirty="0" smtClean="0"/>
              <a:t> 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b="0" dirty="0"/>
              <a:t> </a:t>
            </a:r>
            <a:endParaRPr lang="ru-RU" b="0" dirty="0" smtClean="0"/>
          </a:p>
          <a:p>
            <a:pPr marL="45720" indent="0">
              <a:lnSpc>
                <a:spcPct val="120000"/>
              </a:lnSpc>
              <a:buNone/>
            </a:pPr>
            <a:r>
              <a:rPr lang="ru-RU" b="0" dirty="0"/>
              <a:t> </a:t>
            </a:r>
            <a:r>
              <a:rPr lang="ru-RU" b="0" dirty="0" smtClean="0"/>
              <a:t>     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 представляет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 полное отечественное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посвященное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симптоматике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нозологии  нервных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болезней, а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смежных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неврологией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клинических дисциплин.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ней  кратко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изложены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сведения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многочисленных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практически  значимых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невролога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законах, понятиях,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феноменах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терминах,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патологических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рефлексах.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 разных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черепа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позвоночника, нервной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ткани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приобретенных,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наследственных  неврологических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эпилепсии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различных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 вегетативной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нейроэндокринной  патологии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нарушений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сознания  и  сна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смещения, вклинения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мозга,  децеребрации,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внутричерепной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гипертензии, неврозов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нейроэндокринной  и  вегетативной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патологии.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20000"/>
              </a:lnSpc>
              <a:buNone/>
            </a:pP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Предназначен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неврологов и врачей смежных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неврологией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специаль­ностей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терапевтов, педиатров,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окулистов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оториноларингологов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эндокриноло­гов,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ортопедов-травматологов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рентгенологов,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реаниматологов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нейрохирургов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психиатров,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 также  для  студентов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вузов  и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ординаторов.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4869160"/>
            <a:ext cx="3826768" cy="1872208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 962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Гусев, Е. И.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Неврологические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симптомы, синдромы и болезни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энциклопедический справ.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2-е изд.,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 : ГЭОТАР - Медиа, 2014. - 1040 с.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3107879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6542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332656"/>
            <a:ext cx="3888432" cy="388843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 учебном  пособии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           к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неврологических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черепно-мозговых  нервов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отделов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 мозга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 они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исходят.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топография,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неврологические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повреждения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Подробно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изложена  методика обследования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подтверждения  поражения  соответствующего   нерва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Учебное  пособие  предназначено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ВУЗов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резидентов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59832" y="4581128"/>
            <a:ext cx="3610744" cy="1944216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 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93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Ахметова, Ж. Б.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Семиотика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черепно-мозговых нервов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 / Ж. Б. Ахметова. - 2-е изд. - Караганда : АҚНҰР, 2019. - 162 с.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024336" cy="3888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50517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60649"/>
            <a:ext cx="4104456" cy="4126017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 настоящем  клиническом  руководстве раскрывается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круг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нейрореабилитации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социально-психологическая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бытовая  реабилитация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оценки     и  измерения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противопоказания        к  реабилитации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осложнений 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 реабилитации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сосудистых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заболеваниях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травмах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ЦНС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паркинсонизме,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рассеянном  склерозе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заболеваниях  периферической  нервной 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 предназначено  для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специалистов-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врачей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восстановительной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невропатологов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 студентов  медицинских   вузов                 и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интернов.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39752" y="4725144"/>
            <a:ext cx="4193430" cy="1863044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139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Г.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реабилитации неврологических больных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методическое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пособие. -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Караганда : ИП "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Ақнұр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2015. - 228 с.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6226"/>
            <a:ext cx="269139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229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6632"/>
            <a:ext cx="4402832" cy="4680519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bg1">
                <a:lumMod val="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lnSpc>
                <a:spcPct val="11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других дисциплин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особенность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 ходе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больного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врач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симптомы      пора­жения  нервной 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группируя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синдромы, определяет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топику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пораже­ния, то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топический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диагноз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совершенно  очевидно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ана­томии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 нервной 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 представляется  возможным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поста­новка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топического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диагноза. Учебное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пособие  является хорошим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подспо­рьем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посвятить  себя  неврологии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  пособии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освещена 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проиллюстрирована  топическая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 центральной 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перифериче­ской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нервной  систем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вегетативной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нервной 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общемозговых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других  важ­нейших  синдромов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приложении  представлены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тестовые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 по  общей  невро­логии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1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 пособие  предназначено  для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студентов, интернов, резидентов, маги­странтов.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5013176"/>
            <a:ext cx="3888432" cy="1761059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bg1">
                <a:lumMod val="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782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Бокебаев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Т.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топической диагностики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Пособие. -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Алматы 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Эверо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- 136 с.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1"/>
            <a:ext cx="3240360" cy="3960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07690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404664"/>
            <a:ext cx="3888432" cy="3816424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представлены  данные                        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нейроанатомии и нейрофизиологии,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исследования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функционального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локализации поражения, аккумулиро­ваны основные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синдромы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 для студентов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вузов, может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использо­вана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обучении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 специальностей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неврологов, нейрохи­рургов, психиатров,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педиатров, офтальмологов,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оториноларингологов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27784" y="4653136"/>
            <a:ext cx="3826768" cy="2016224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348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Федулов, А. С.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нейрохирургия.В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ч. Ч.1. Пропедевтика и семиотика поражений нервной системы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</a:t>
            </a:r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Минск : Новое знание, 2015. - 304 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5" y="476672"/>
            <a:ext cx="3200400" cy="379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542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260648"/>
            <a:ext cx="3240360" cy="6480720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учебнике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сведения по истории развития неврологической науки, о строении и функции нервной системы, методы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неврологического больного, основы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топического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синдромологического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диагноза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дополнительных методов исследования. Большое внимание уделено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клинической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трактовке результатов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рентгенологических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электрофизиологических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клинико-генетических методов исследования,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  также  изменений  состава  спинномозговой  жидкости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В приложении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учебнику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приводятся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физиологические константы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крови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мочи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спинномозговой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Книга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студентов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клинических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ординаторов, а также для врачей, интересующихся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вопросами диагностики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неврологических синдромов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встречающихся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 клинических  специальностей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941168"/>
            <a:ext cx="4320480" cy="1772816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616.8-07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159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Кайшибаев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К.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Часть 1. Основы топической и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синдромологической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/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Кайшибаев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Эверо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- 300 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6672"/>
            <a:ext cx="266429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2808312" cy="4204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0730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260648"/>
            <a:ext cx="4248472" cy="640871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bg2">
                <a:lumMod val="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издании  книги  изложены  основные сведения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этиологии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патогенезе, клинике,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лечении  многочисленных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неврологических заболеваний. Отдельные ее главы посвящены сосудисто-мозговой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инфекционным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инфекционно-аллергическим заболеваниям,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демиелинизирующим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болезням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болезням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периферической  нервной 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нейротравме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нейроонкологическим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заболеваниям, сирингомиелии, эпилепсии, дегенеративным поражениям нервной системы, болезням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вегетативной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соматоневрологии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поражениям нервной системы, обусловленным интоксикацией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физическими  факторами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Последняя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глава  книги  посвящена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неврозам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неврозоподобным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со­стояниям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предназначена  для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врачей, проходящих постдипломную подготовку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 неврологии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(ординаторы, аспиранты, слушатели курсов по первичной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под­готовке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усовершенствованию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 этой  клинической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специальности),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  также  для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врачей-неврологов,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работающих          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больницах и поликлиниках. Кроме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она может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 врачей   других клинических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специальностей, а также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старших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вузов,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проявляющих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неврологии.</a:t>
            </a:r>
          </a:p>
          <a:p>
            <a:pPr marL="45720" indent="0"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941168"/>
            <a:ext cx="3816424" cy="1728192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bg2">
                <a:lumMod val="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627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Никифоров, А. С.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Частная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учебник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                    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Никифоров, Е. И. Гусев. - 2-е изд.,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М. : ГЭОТАР - Медиа, 2013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-767с.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0153"/>
            <a:ext cx="3096344" cy="40703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02824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88640"/>
            <a:ext cx="4042792" cy="6408712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включены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положения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  современные  технологии  восстановительной терапии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 заболеваниями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травмами нервной системы.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 книги  систематизированы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являющиеся  основой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построения  любой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лечебной физической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входят  общие положения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принципиальные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методического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водной среде,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 различных тренажеров, а также включение физических факторов, трудотерапии и массажа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комплексную терапию больных.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 руководство  впервые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  «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нейромоторного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перевос­питания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расширяющая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  представление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восстановлении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 утраченных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неврологического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профиля.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Руководство   предназначено  неврологам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травматологам-ортопедам,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физиотерапевтам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специалистам 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физкультуры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Материалы,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 будут  полезны  студентам медицинских  вузов</a:t>
            </a:r>
            <a:r>
              <a:rPr lang="kk-KZ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941168"/>
            <a:ext cx="3754760" cy="1689051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pPr>
              <a:lnSpc>
                <a:spcPct val="110000"/>
              </a:lnSpc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676</a:t>
            </a:r>
          </a:p>
          <a:p>
            <a:pPr>
              <a:lnSpc>
                <a:spcPct val="110000"/>
              </a:lnSpc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Епифанов, В. А. </a:t>
            </a:r>
          </a:p>
          <a:p>
            <a:pPr>
              <a:lnSpc>
                <a:spcPct val="110000"/>
              </a:lnSpc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неврологии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руководство /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Епифанов, А. В. Епифанов. - М. : ГЭОТАР - Медиа, 2014. - 416 с. : ил.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240360" cy="4241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3050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32656"/>
            <a:ext cx="4042792" cy="4104456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 основе  данных  литературы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собственного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 изложены  вопросы  эпидемиологии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диагностики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комплексного  лечения  врожденных пороков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центральной  нервной 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  позиции  современных  представлений  даны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 по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улучшению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детям  с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пороками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системы. Большой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раздел книги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высокоинформативным  методологиям 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малоинвазивным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технологиям лечения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пороков  развития  центральной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Книга  предназначена  для  широкого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круга специалистов - нейрохирургам, неврологам, урологам, детским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хирургам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педиатрам, врачам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смежных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специальностей, научным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работникам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студентам  высших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учебных  заведений.</a:t>
            </a:r>
          </a:p>
          <a:p>
            <a:pPr marL="4572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4725144"/>
            <a:ext cx="4001616" cy="1944216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512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Еликбаев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М.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Ранняя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и хирургическое лечение врожденных пороков развития центральной нервной системы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монография / Г. М.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Еликбаев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Шымкент 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 - 140 с.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4" y="476672"/>
            <a:ext cx="3024336" cy="4017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465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273050"/>
            <a:ext cx="3672408" cy="6324302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автор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диагноздың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сырқатнама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ұрастыру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баяндай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келіп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нерв (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жөнінде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мағлұмат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С.Ж.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атындағы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азақ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нерв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кафедрасында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зерттеліп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ұсынылған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церебралдық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атеросклероз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бас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сүйек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жарақаттарының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зардабы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диабеттік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энцефалопатия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кеншілерде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вибрация (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діріл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зерттеуде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жаңадан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олданылып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жүрген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жетілдірілген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дістері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толығынан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сипатталады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соңғы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тарауында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республика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тұрғындарына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мәселесі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арастырылған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тиісті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бағдарламаларға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педиатрия, профилактика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факультеттерінің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мамандарға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интерндер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ординаторлар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пайдалы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сынылып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4484663" cy="1728192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616.8-07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Қ23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Қайшыбаев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 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1 -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айшыбаев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Эверо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- 304 бет.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2684463" cy="37419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3" y="620688"/>
            <a:ext cx="2463800" cy="3894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17067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60648"/>
            <a:ext cx="4248472" cy="4248472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Монография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посвящена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прагмалингвистическим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исследованиям языка, текста 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коммуникации. На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разных  языков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(русского, английского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разных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подходов  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(когнитивная метафора, когнитивная поэтика, корпусный подход и др.)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рассмотрены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прагматических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 и  языковых  особенностей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коммуникации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Монография  рассчитана  на  аспирантов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магистрантов, преподавателей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 сотрудников,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специализирующихся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(филологов, лингвистов, культурологов, философов, политологов и социологов), 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 всех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тех, кого интересуют проблемы изучения языка, текста и коммуникации.</a:t>
            </a: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99792" y="4797152"/>
            <a:ext cx="4608512" cy="1944216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616.831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Чумаков, С. А. </a:t>
            </a: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Ч- 900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Аффективные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расстройства, этно-культурные аспекты, алгоритмы диагностики и лечения сосудистых заболеваний головного мозга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монография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: Изд-во АНС "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СибАК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2018.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168352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0611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330863"/>
            <a:ext cx="4258816" cy="5546409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r>
              <a:rPr lang="ru-RU" sz="15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Издание  представляет  собой  сокращенную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версию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«Невроло­гия. Национальное руководство»,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вышедшей 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эгидой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Всероссийского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  неврологов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  участии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крупнейших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  развития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области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медицины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Книга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актуальную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  современных  методах  диагностики  и  лечения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нервной  системы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Отдельные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раз­делы посвящены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рекомендациям  по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синдромам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подготовке  настоящего  издания  принимали участие ведущие  специалисты - неврологи.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Руководство   предназначено  неврологам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нейрохирургам, кардиоло­гам, терапевтам, врачам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           ме­дицинских  дисциплин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также  студентам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курсов  медицинских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учебных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интернам, ординаторам,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аспирантам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085184"/>
            <a:ext cx="3816424" cy="1617043"/>
          </a:xfr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 406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Национальное руководство. Краткое издание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руководство / под ред.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Гусева. - М. : ГЭОТАР - Медиа, 2016. - 688 с.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" y="548680"/>
            <a:ext cx="3240360" cy="4170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7333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332656"/>
            <a:ext cx="3682752" cy="5544616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10000"/>
              </a:lnSpc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Настоящее  пособие  обобщает современные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взгляды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диагностику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лечение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некоторых  актуальных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детской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неврологии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пособии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представлены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основы  клинического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подхода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 наиболее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распространенным неврологическим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заболеваниям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             с  приведением  конкретного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случая.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Основная   цель  этого  пособия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предоставить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резидентам и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начинающим врачам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 по  основным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клиническим проблемам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неврологии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подготовить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 повседневной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практике.</a:t>
            </a:r>
          </a:p>
          <a:p>
            <a:pPr marL="45720" indent="0">
              <a:lnSpc>
                <a:spcPct val="120000"/>
              </a:lnSpc>
              <a:buNone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Учебное  пособие  предназначено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резидентов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 детских  неврологов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соответствует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Государственному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стандарту образования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 Казахстан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  по 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специальности невропатология» от 29 июля 2009 года№ 387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71638" y="4869160"/>
            <a:ext cx="3682752" cy="1905075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616.8-053.2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880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 Б.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детской неврологии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учеб. пособие / Л. Б.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Эверо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2014. - 116 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12368" cy="4141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44820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860032" y="260648"/>
            <a:ext cx="3826768" cy="4608512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Учебник  полностью  соответствует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преподавания  дисципли­ны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«Нервные болезни» для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студентов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факультетов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меди­цинских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вузов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Для  удобства  пользования  учебник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тома. Первый том содержит введение в неврологию,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 сведения    по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фундаментальной неврологии, а также топическую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диагностику  заболеваний  нервной  систе­мы  у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pPr marL="4572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Учебник  предназначен  студентам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педиатрических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факультетов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меди­цинских вузов, может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быть  полезен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факультетов, а также педиатрам, неврологам и врачам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общей  практики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915816" y="5085184"/>
            <a:ext cx="4079502" cy="157164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616.8-053.2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 312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Петрухин, А. С.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неврология.В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т. Т. 1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учебник.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М. : ГЭОТАР - Медиа, 2012. - 272 с. : ил.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7" y="396050"/>
            <a:ext cx="3127375" cy="4329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050"/>
            <a:ext cx="2975249" cy="4473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8042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721935" y="5013176"/>
            <a:ext cx="3970784" cy="1728192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616.831</a:t>
            </a:r>
          </a:p>
          <a:p>
            <a:pPr>
              <a:lnSpc>
                <a:spcPct val="120000"/>
              </a:lnSpc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О-792</a:t>
            </a:r>
          </a:p>
          <a:p>
            <a:pPr>
              <a:lnSpc>
                <a:spcPct val="120000"/>
              </a:lnSpc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 нарушения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мозгового кровообращения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 с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дифференцированными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дисплазиями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соединительной 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Н. В.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Пизова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др.] // Терапия. - 2021. - №5. -  С. 88-93.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2508"/>
            <a:ext cx="3096344" cy="4272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4481"/>
            <a:ext cx="3240360" cy="429143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56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44573" y="4869160"/>
            <a:ext cx="4608512" cy="1872208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pPr>
              <a:lnSpc>
                <a:spcPct val="120000"/>
              </a:lnSpc>
            </a:pP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987</a:t>
            </a:r>
          </a:p>
          <a:p>
            <a:pPr>
              <a:lnSpc>
                <a:spcPct val="120000"/>
              </a:lnSpc>
            </a:pPr>
            <a:r>
              <a:rPr lang="ru-RU" sz="29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Ашуров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 Ш. </a:t>
            </a:r>
          </a:p>
          <a:p>
            <a:pPr>
              <a:lnSpc>
                <a:spcPct val="120000"/>
              </a:lnSpc>
            </a:pPr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психотерапевтической коррекции больных шизофренией </a:t>
            </a:r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З. Ш. </a:t>
            </a:r>
            <a:r>
              <a:rPr lang="ru-RU" sz="29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Ашуров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З. В. Шин, </a:t>
            </a:r>
            <a:r>
              <a:rPr lang="ru-RU" sz="29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</a:t>
            </a:r>
            <a:r>
              <a:rPr lang="ru-RU" sz="29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П. Ким // Лечащий врач. - 2021. - №5. -  С. 7-9.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548680"/>
            <a:ext cx="3020888" cy="4082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29" y="332656"/>
            <a:ext cx="3096344" cy="429809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888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15512" y="4869160"/>
            <a:ext cx="4377072" cy="1872208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616.831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190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Васенина, Е. Е. </a:t>
            </a: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при сосудистых и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нейродегеративных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заболеваниях: возможности медикаментозной и немедикаментозной терапии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Е. Е. Васенина,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Левин //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Фарматека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- 2020. - №3. -  С. 38-47.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29" y="476672"/>
            <a:ext cx="3296087" cy="4187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2169"/>
            <a:ext cx="3096344" cy="438728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3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907704" y="4725144"/>
            <a:ext cx="4824536" cy="2016224"/>
          </a:xfrm>
          <a:solidFill>
            <a:schemeClr val="bg1"/>
          </a:solidFill>
          <a:ln w="28575">
            <a:solidFill>
              <a:schemeClr val="tx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616.833.13-008.6</a:t>
            </a:r>
          </a:p>
          <a:p>
            <a:pPr>
              <a:lnSpc>
                <a:spcPct val="120000"/>
              </a:lnSpc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 168</a:t>
            </a:r>
          </a:p>
          <a:p>
            <a:pPr>
              <a:lnSpc>
                <a:spcPct val="120000"/>
              </a:lnSpc>
            </a:pP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Дамулин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В. </a:t>
            </a:r>
          </a:p>
          <a:p>
            <a:pPr>
              <a:lnSpc>
                <a:spcPct val="120000"/>
              </a:lnSpc>
            </a:pP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центральных механизмах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кохлео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вестибулярных нарушений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Н. В.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Дамулин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// Неврологический журнал. - 2018. - T.23, №1. -  С. 4-8.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3096344" cy="3952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2952328" cy="402488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562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20888"/>
            <a:ext cx="8712968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</a:t>
            </a:r>
            <a:r>
              <a:rPr lang="kk-K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ңызға  рақмет !!!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7724" y="458112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  көрсету  бөлімі:</a:t>
            </a:r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Серикбаева Г.Р.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6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73051"/>
            <a:ext cx="4258816" cy="3804021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ұралда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нейрооңалтудың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көптеген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әлеуметтік-психологиялық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тұрмыстық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оңалтуы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оны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шамалау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оңалтуға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көрсеткіштері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айсыбір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асқынулардың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сөз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Паркинсон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шашыранды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склероз,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шеткергі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оңалтудың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дістері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баяндалады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маман-реабилитологтарға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айта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алпына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медицинасы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невропатологтарға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жоғарғы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интерндерге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71800" y="4365104"/>
            <a:ext cx="4392488" cy="2376264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14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Г. </a:t>
            </a:r>
          </a:p>
          <a:p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оңалтудың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                     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Г.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В.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Епифанцева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Д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Шайкенов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ҚР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денсаулық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министрлігі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ҚММУ. - Караганды : АҚНҰР, 2015. - 218 б.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2808312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731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836712"/>
            <a:ext cx="4258816" cy="3168352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ұралында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топикалық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вегетативтік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мен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ызметтері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тамырлы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ісіктердің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тұқымқуалаушылықтың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емдік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тұрғылары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Оқу  құралы  медицина оқу орындарының студенттеріне  дәрігерлерге</a:t>
            </a:r>
            <a:r>
              <a:rPr lang="kk-KZ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клиникалық </a:t>
            </a:r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ординаторларға</a:t>
            </a:r>
            <a:r>
              <a:rPr lang="kk-KZ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сондай-ақ </a:t>
            </a:r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басқа </a:t>
            </a:r>
            <a:r>
              <a:rPr lang="kk-KZ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мамандарға арналған</a:t>
            </a:r>
            <a:r>
              <a:rPr lang="kk-KZ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1840" y="4581128"/>
            <a:ext cx="3816424" cy="1872208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37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Киспаева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Т.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дәрістер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Киспаева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- 3-ші бас. -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АҚНҰР, 2019. - 168 б.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5"/>
            <a:ext cx="2952328" cy="3618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584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332656"/>
            <a:ext cx="3528392" cy="6408712"/>
          </a:xfrm>
          <a:solidFill>
            <a:srgbClr val="E5FBFF"/>
          </a:solidFill>
          <a:ln w="28575">
            <a:solidFill>
              <a:schemeClr val="tx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бастапқы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бөлімдері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базистік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ұрайды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морфофункциялық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мәліметтер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бұзылыстардың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семиотикасында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науқастарды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Шеткері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тараған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клиникасы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салынған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ақаулардың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сараптама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емдеудің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консервативті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заманауи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оқитын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медицина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саласының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интерндер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ординаторларға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арналып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186" y="4581128"/>
            <a:ext cx="4680520" cy="2160240"/>
          </a:xfrm>
          <a:solidFill>
            <a:srgbClr val="E5FBFF"/>
          </a:solidFill>
          <a:ln w="28575">
            <a:solidFill>
              <a:schemeClr val="tx1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Г94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Гусев, Е. И. </a:t>
            </a: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нейрохирургия. 2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томдық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т. Неврология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Е. И. Гусев, А. Н. Коновалов,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И. Скворцова ;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ауд. Ш. К.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ГЭОТАР - Медиа, 2016. - 488 бет. +эл. опт. диск (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CD-ROM).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9"/>
            <a:ext cx="2459807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3"/>
            <a:ext cx="283210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755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60648"/>
            <a:ext cx="4320480" cy="424847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құралында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ауруларының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белгілері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салдары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арастырылған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Соның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жеке-жеке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тарауларда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даму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кемістіктері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жарақаттық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қантамырлық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бұзылыстары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уалайтын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аурулардағы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инфекциялық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аурулардағы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эндокриндік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аурулардағы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эпилепсия, невроз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тақырыптан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студенттердің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бетінше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білімін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тексеруге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сұрақтары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мен  тест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келтірілген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56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дебиет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тізімі</a:t>
            </a: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kk-KZ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Оқулық  неврология  және  невропатология саласындағы  медициналық  оқулықтарға  қосымша, толықтырушы  әрі дефектологиямен  ұштастырушы оқу  құралы болып  табылады.  </a:t>
            </a:r>
            <a:endParaRPr lang="ru-RU" sz="5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848" y="4869160"/>
            <a:ext cx="3528392" cy="18002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</a:p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 92</a:t>
            </a:r>
          </a:p>
          <a:p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Шубаева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Г. С. </a:t>
            </a:r>
          </a:p>
          <a:p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Невропатология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Г. С.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Шубаева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- 2-ші бас. -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Medet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Group, 2021. - 186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024336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008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13349"/>
            <a:ext cx="4258816" cy="3918235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сырт</a:t>
            </a:r>
            <a:r>
              <a:rPr lang="kk-KZ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ортамен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организмде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дамитын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компенсаторлық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реакциялармен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рөл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бассүйек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нервісінің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зақымдануымен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жүретін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диагностикасына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бөлінген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бассүйек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нервілерінің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зақымдануына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симптомдар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топография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нервтердің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дәлелдейтін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резиденттерге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невролог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дәрігерлерге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55776" y="4653136"/>
            <a:ext cx="4536504" cy="2016224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616.8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А94</a:t>
            </a: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Ахметова, Ж. Б. </a:t>
            </a:r>
          </a:p>
          <a:p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Бассүйек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нервілерінің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зақымдану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семиотикасы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Ж. Б. Ахметова, Г. С.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Тазабекова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АҚНҰР, 2016. - 156 бет.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3349"/>
            <a:ext cx="2952328" cy="4032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910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1"/>
            <a:ext cx="4608512" cy="4308077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құралында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ұралында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ауруларды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кездесетін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гидроцефалия,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жұлын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жарықтары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мидың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бассүйектің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дистрофикалық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өзгерістері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Кітапта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бассүйек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жарақатының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ауыр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емдеуге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аударылды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 -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нейрохирургтерге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неврологтарга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нейрохирургтеріне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бала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хирургтеріне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педиатрларға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жасайтын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саланың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қолдануына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848" y="4797152"/>
            <a:ext cx="3394720" cy="1833067"/>
          </a:xfr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616.8-053.2</a:t>
            </a:r>
          </a:p>
          <a:p>
            <a:pPr>
              <a:lnSpc>
                <a:spcPct val="110000"/>
              </a:lnSpc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50</a:t>
            </a:r>
          </a:p>
          <a:p>
            <a:pPr>
              <a:lnSpc>
                <a:spcPct val="110000"/>
              </a:lnSpc>
            </a:pP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Елікбаев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Ғ. М. </a:t>
            </a:r>
          </a:p>
          <a:p>
            <a:pPr>
              <a:lnSpc>
                <a:spcPct val="110000"/>
              </a:lnSpc>
            </a:pPr>
            <a:r>
              <a:rPr lang="ru-RU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нейрохирургиялық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аурулары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Ғ. М.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Елікбаев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Шымкент :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баспаханасы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2020. - 128 б.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16835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3384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476672"/>
            <a:ext cx="3888432" cy="3432249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шақтағы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көріністер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түрлердің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сипаттамасы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емдеу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алпына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келтіру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балалардағы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жүйке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жүйесінің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анатомиялық-физиологиялық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нәрестелерін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перинаталдық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кезеңдегі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сипатталған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неврологтарына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дәрігер-интерндерге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тәжірибелік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дәрігерлерге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медициналық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студенттеріне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резиденттерге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87824" y="4509120"/>
            <a:ext cx="3610744" cy="2088232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616.8-053.2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А14</a:t>
            </a:r>
          </a:p>
          <a:p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 Г. </a:t>
            </a:r>
          </a:p>
          <a:p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неврологиясы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1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ұралы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М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Абдрахманова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Ш. К.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Омарова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Алматы : </a:t>
            </a:r>
            <a:r>
              <a:rPr lang="ru-RU" sz="14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Эверо</a:t>
            </a:r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2016. - 268 бет.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2163"/>
            <a:ext cx="2952328" cy="3900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413092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2009</TotalTime>
  <Words>3251</Words>
  <Application>Microsoft Office PowerPoint</Application>
  <PresentationFormat>Экран (4:3)</PresentationFormat>
  <Paragraphs>188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SKMA</dc:creator>
  <cp:lastModifiedBy>PC---11</cp:lastModifiedBy>
  <cp:revision>389</cp:revision>
  <dcterms:created xsi:type="dcterms:W3CDTF">2022-05-31T05:20:35Z</dcterms:created>
  <dcterms:modified xsi:type="dcterms:W3CDTF">2022-11-15T03:58:17Z</dcterms:modified>
</cp:coreProperties>
</file>